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7" r:id="rId5"/>
    <p:sldMasterId id="2147483711" r:id="rId6"/>
    <p:sldMasterId id="2147483735" r:id="rId7"/>
    <p:sldMasterId id="2147483759" r:id="rId8"/>
    <p:sldMasterId id="2147483809" r:id="rId9"/>
    <p:sldMasterId id="2147483822" r:id="rId10"/>
    <p:sldMasterId id="2147483848" r:id="rId11"/>
    <p:sldMasterId id="2147483851" r:id="rId12"/>
    <p:sldMasterId id="2147483863" r:id="rId13"/>
  </p:sldMasterIdLst>
  <p:notesMasterIdLst>
    <p:notesMasterId r:id="rId39"/>
  </p:notesMasterIdLst>
  <p:handoutMasterIdLst>
    <p:handoutMasterId r:id="rId40"/>
  </p:handoutMasterIdLst>
  <p:sldIdLst>
    <p:sldId id="256" r:id="rId14"/>
    <p:sldId id="827" r:id="rId15"/>
    <p:sldId id="448" r:id="rId16"/>
    <p:sldId id="794" r:id="rId17"/>
    <p:sldId id="816" r:id="rId18"/>
    <p:sldId id="312" r:id="rId19"/>
    <p:sldId id="346" r:id="rId20"/>
    <p:sldId id="791" r:id="rId21"/>
    <p:sldId id="795" r:id="rId22"/>
    <p:sldId id="796" r:id="rId23"/>
    <p:sldId id="797" r:id="rId24"/>
    <p:sldId id="798" r:id="rId25"/>
    <p:sldId id="786" r:id="rId26"/>
    <p:sldId id="819" r:id="rId27"/>
    <p:sldId id="832" r:id="rId28"/>
    <p:sldId id="833" r:id="rId29"/>
    <p:sldId id="821" r:id="rId30"/>
    <p:sldId id="830" r:id="rId31"/>
    <p:sldId id="375" r:id="rId32"/>
    <p:sldId id="489" r:id="rId33"/>
    <p:sldId id="478" r:id="rId34"/>
    <p:sldId id="480" r:id="rId35"/>
    <p:sldId id="457" r:id="rId36"/>
    <p:sldId id="787" r:id="rId37"/>
    <p:sldId id="285" r:id="rId3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350"/>
    <a:srgbClr val="F25821"/>
    <a:srgbClr val="FF99FF"/>
    <a:srgbClr val="FF66FF"/>
    <a:srgbClr val="A79B87"/>
    <a:srgbClr val="F2F2F2"/>
    <a:srgbClr val="D1CBC1"/>
    <a:srgbClr val="FCD0C0"/>
    <a:srgbClr val="F46C93"/>
    <a:srgbClr val="938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F47FDD-C34B-4ABB-B462-BC4ECD1EA445}" v="108" dt="2023-02-28T16:58:50.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67839" autoAdjust="0"/>
  </p:normalViewPr>
  <p:slideViewPr>
    <p:cSldViewPr snapToGrid="0">
      <p:cViewPr varScale="1">
        <p:scale>
          <a:sx n="58" d="100"/>
          <a:sy n="58" d="100"/>
        </p:scale>
        <p:origin x="1474" y="53"/>
      </p:cViewPr>
      <p:guideLst/>
    </p:cSldViewPr>
  </p:slideViewPr>
  <p:notesTextViewPr>
    <p:cViewPr>
      <p:scale>
        <a:sx n="3" d="2"/>
        <a:sy n="3" d="2"/>
      </p:scale>
      <p:origin x="0" y="0"/>
    </p:cViewPr>
  </p:notesTextViewPr>
  <p:notesViewPr>
    <p:cSldViewPr snapToGrid="0">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microsoft.com/office/2015/10/relationships/revisionInfo" Target="revisionInfo.xml"/><Relationship Id="rId20" Type="http://schemas.openxmlformats.org/officeDocument/2006/relationships/slide" Target="slides/slide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Jürgen Focke" userId="6e37ddc7-1796-4912-8555-10285fe1f32c" providerId="ADAL" clId="{82F47FDD-C34B-4ABB-B462-BC4ECD1EA445}"/>
    <pc:docChg chg="undo redo custSel addSld delSld modSld sldOrd">
      <pc:chgData name="Dr. Jürgen Focke" userId="6e37ddc7-1796-4912-8555-10285fe1f32c" providerId="ADAL" clId="{82F47FDD-C34B-4ABB-B462-BC4ECD1EA445}" dt="2023-02-28T16:58:50.403" v="1582" actId="20577"/>
      <pc:docMkLst>
        <pc:docMk/>
      </pc:docMkLst>
      <pc:sldChg chg="delSp modSp del mod">
        <pc:chgData name="Dr. Jürgen Focke" userId="6e37ddc7-1796-4912-8555-10285fe1f32c" providerId="ADAL" clId="{82F47FDD-C34B-4ABB-B462-BC4ECD1EA445}" dt="2023-02-08T14:07:17.145" v="94" actId="47"/>
        <pc:sldMkLst>
          <pc:docMk/>
          <pc:sldMk cId="818818023" sldId="257"/>
        </pc:sldMkLst>
        <pc:spChg chg="mod">
          <ac:chgData name="Dr. Jürgen Focke" userId="6e37ddc7-1796-4912-8555-10285fe1f32c" providerId="ADAL" clId="{82F47FDD-C34B-4ABB-B462-BC4ECD1EA445}" dt="2023-02-08T14:03:19.968" v="55" actId="20577"/>
          <ac:spMkLst>
            <pc:docMk/>
            <pc:sldMk cId="818818023" sldId="257"/>
            <ac:spMk id="2" creationId="{547F0C97-1D2F-5E3E-F0BA-FF5A69F8D9F5}"/>
          </ac:spMkLst>
        </pc:spChg>
        <pc:picChg chg="del">
          <ac:chgData name="Dr. Jürgen Focke" userId="6e37ddc7-1796-4912-8555-10285fe1f32c" providerId="ADAL" clId="{82F47FDD-C34B-4ABB-B462-BC4ECD1EA445}" dt="2023-02-08T14:06:27.108" v="87"/>
          <ac:picMkLst>
            <pc:docMk/>
            <pc:sldMk cId="818818023" sldId="257"/>
            <ac:picMk id="9" creationId="{D6B6109D-4E98-93B5-1B01-71AFB2D28792}"/>
          </ac:picMkLst>
        </pc:picChg>
      </pc:sldChg>
      <pc:sldChg chg="addSp delSp del ord">
        <pc:chgData name="Dr. Jürgen Focke" userId="6e37ddc7-1796-4912-8555-10285fe1f32c" providerId="ADAL" clId="{82F47FDD-C34B-4ABB-B462-BC4ECD1EA445}" dt="2023-02-21T14:58:59.849" v="1260"/>
        <pc:sldMkLst>
          <pc:docMk/>
          <pc:sldMk cId="1778878798" sldId="285"/>
        </pc:sldMkLst>
        <pc:spChg chg="add del">
          <ac:chgData name="Dr. Jürgen Focke" userId="6e37ddc7-1796-4912-8555-10285fe1f32c" providerId="ADAL" clId="{82F47FDD-C34B-4ABB-B462-BC4ECD1EA445}" dt="2023-02-21T13:51:09.970" v="1236"/>
          <ac:spMkLst>
            <pc:docMk/>
            <pc:sldMk cId="1778878798" sldId="285"/>
            <ac:spMk id="4" creationId="{2BA9E1E6-2804-6EA4-3CBE-BBAD9032AD5B}"/>
          </ac:spMkLst>
        </pc:spChg>
        <pc:spChg chg="add del">
          <ac:chgData name="Dr. Jürgen Focke" userId="6e37ddc7-1796-4912-8555-10285fe1f32c" providerId="ADAL" clId="{82F47FDD-C34B-4ABB-B462-BC4ECD1EA445}" dt="2023-02-21T13:51:08.670" v="1235"/>
          <ac:spMkLst>
            <pc:docMk/>
            <pc:sldMk cId="1778878798" sldId="285"/>
            <ac:spMk id="5" creationId="{FD14DD4F-5769-40A8-B131-A8651DCB1270}"/>
          </ac:spMkLst>
        </pc:spChg>
      </pc:sldChg>
      <pc:sldChg chg="addSp delSp del mod">
        <pc:chgData name="Dr. Jürgen Focke" userId="6e37ddc7-1796-4912-8555-10285fe1f32c" providerId="ADAL" clId="{82F47FDD-C34B-4ABB-B462-BC4ECD1EA445}" dt="2023-02-23T14:38:59.289" v="1411" actId="47"/>
        <pc:sldMkLst>
          <pc:docMk/>
          <pc:sldMk cId="824009920" sldId="289"/>
        </pc:sldMkLst>
        <pc:spChg chg="add del">
          <ac:chgData name="Dr. Jürgen Focke" userId="6e37ddc7-1796-4912-8555-10285fe1f32c" providerId="ADAL" clId="{82F47FDD-C34B-4ABB-B462-BC4ECD1EA445}" dt="2023-02-21T13:51:08.670" v="1235"/>
          <ac:spMkLst>
            <pc:docMk/>
            <pc:sldMk cId="824009920" sldId="289"/>
            <ac:spMk id="5" creationId="{7447334A-2E36-063B-A3A0-6A84137DA11B}"/>
          </ac:spMkLst>
        </pc:spChg>
        <pc:spChg chg="add del">
          <ac:chgData name="Dr. Jürgen Focke" userId="6e37ddc7-1796-4912-8555-10285fe1f32c" providerId="ADAL" clId="{82F47FDD-C34B-4ABB-B462-BC4ECD1EA445}" dt="2023-02-21T13:51:09.970" v="1236"/>
          <ac:spMkLst>
            <pc:docMk/>
            <pc:sldMk cId="824009920" sldId="289"/>
            <ac:spMk id="6" creationId="{A80BF39C-6944-089B-92EE-D41CF48DBC17}"/>
          </ac:spMkLst>
        </pc:spChg>
        <pc:graphicFrameChg chg="del">
          <ac:chgData name="Dr. Jürgen Focke" userId="6e37ddc7-1796-4912-8555-10285fe1f32c" providerId="ADAL" clId="{82F47FDD-C34B-4ABB-B462-BC4ECD1EA445}" dt="2023-02-21T09:20:00.132" v="1182" actId="478"/>
          <ac:graphicFrameMkLst>
            <pc:docMk/>
            <pc:sldMk cId="824009920" sldId="289"/>
            <ac:graphicFrameMk id="2" creationId="{D45D074B-F756-4C81-8393-F7AC1A024FFD}"/>
          </ac:graphicFrameMkLst>
        </pc:graphicFrameChg>
        <pc:picChg chg="del">
          <ac:chgData name="Dr. Jürgen Focke" userId="6e37ddc7-1796-4912-8555-10285fe1f32c" providerId="ADAL" clId="{82F47FDD-C34B-4ABB-B462-BC4ECD1EA445}" dt="2023-02-21T09:20:01.933" v="1183" actId="478"/>
          <ac:picMkLst>
            <pc:docMk/>
            <pc:sldMk cId="824009920" sldId="289"/>
            <ac:picMk id="5127" creationId="{1789C25D-5332-4811-A71B-FDC15ADD32EC}"/>
          </ac:picMkLst>
        </pc:picChg>
      </pc:sldChg>
      <pc:sldChg chg="addSp delSp del mod">
        <pc:chgData name="Dr. Jürgen Focke" userId="6e37ddc7-1796-4912-8555-10285fe1f32c" providerId="ADAL" clId="{82F47FDD-C34B-4ABB-B462-BC4ECD1EA445}" dt="2023-02-23T14:38:59.289" v="1411" actId="47"/>
        <pc:sldMkLst>
          <pc:docMk/>
          <pc:sldMk cId="2249318813" sldId="290"/>
        </pc:sldMkLst>
        <pc:spChg chg="add del">
          <ac:chgData name="Dr. Jürgen Focke" userId="6e37ddc7-1796-4912-8555-10285fe1f32c" providerId="ADAL" clId="{82F47FDD-C34B-4ABB-B462-BC4ECD1EA445}" dt="2023-02-21T13:51:08.670" v="1235"/>
          <ac:spMkLst>
            <pc:docMk/>
            <pc:sldMk cId="2249318813" sldId="290"/>
            <ac:spMk id="6" creationId="{AC9EAE29-5120-3229-C680-256CADAD582E}"/>
          </ac:spMkLst>
        </pc:spChg>
        <pc:spChg chg="add del">
          <ac:chgData name="Dr. Jürgen Focke" userId="6e37ddc7-1796-4912-8555-10285fe1f32c" providerId="ADAL" clId="{82F47FDD-C34B-4ABB-B462-BC4ECD1EA445}" dt="2023-02-21T13:51:09.970" v="1236"/>
          <ac:spMkLst>
            <pc:docMk/>
            <pc:sldMk cId="2249318813" sldId="290"/>
            <ac:spMk id="7" creationId="{B41F91D8-1942-8B6B-AC2C-692FDADECB72}"/>
          </ac:spMkLst>
        </pc:spChg>
        <pc:graphicFrameChg chg="del">
          <ac:chgData name="Dr. Jürgen Focke" userId="6e37ddc7-1796-4912-8555-10285fe1f32c" providerId="ADAL" clId="{82F47FDD-C34B-4ABB-B462-BC4ECD1EA445}" dt="2023-02-21T09:20:58.749" v="1184" actId="478"/>
          <ac:graphicFrameMkLst>
            <pc:docMk/>
            <pc:sldMk cId="2249318813" sldId="290"/>
            <ac:graphicFrameMk id="2" creationId="{D45D074B-F756-4C81-8393-F7AC1A024FFD}"/>
          </ac:graphicFrameMkLst>
        </pc:graphicFrameChg>
        <pc:picChg chg="del">
          <ac:chgData name="Dr. Jürgen Focke" userId="6e37ddc7-1796-4912-8555-10285fe1f32c" providerId="ADAL" clId="{82F47FDD-C34B-4ABB-B462-BC4ECD1EA445}" dt="2023-02-21T09:21:00.480" v="1185" actId="478"/>
          <ac:picMkLst>
            <pc:docMk/>
            <pc:sldMk cId="2249318813" sldId="290"/>
            <ac:picMk id="5127" creationId="{1789C25D-5332-4811-A71B-FDC15ADD32EC}"/>
          </ac:picMkLst>
        </pc:picChg>
      </pc:sldChg>
      <pc:sldChg chg="addSp delSp del">
        <pc:chgData name="Dr. Jürgen Focke" userId="6e37ddc7-1796-4912-8555-10285fe1f32c" providerId="ADAL" clId="{82F47FDD-C34B-4ABB-B462-BC4ECD1EA445}" dt="2023-02-23T14:38:59.289" v="1411" actId="47"/>
        <pc:sldMkLst>
          <pc:docMk/>
          <pc:sldMk cId="717242048" sldId="291"/>
        </pc:sldMkLst>
        <pc:spChg chg="add del">
          <ac:chgData name="Dr. Jürgen Focke" userId="6e37ddc7-1796-4912-8555-10285fe1f32c" providerId="ADAL" clId="{82F47FDD-C34B-4ABB-B462-BC4ECD1EA445}" dt="2023-02-21T13:51:08.670" v="1235"/>
          <ac:spMkLst>
            <pc:docMk/>
            <pc:sldMk cId="717242048" sldId="291"/>
            <ac:spMk id="6" creationId="{59627E3B-9EBF-5EC3-2BCE-253B1427B2A7}"/>
          </ac:spMkLst>
        </pc:spChg>
        <pc:spChg chg="add del">
          <ac:chgData name="Dr. Jürgen Focke" userId="6e37ddc7-1796-4912-8555-10285fe1f32c" providerId="ADAL" clId="{82F47FDD-C34B-4ABB-B462-BC4ECD1EA445}" dt="2023-02-21T13:51:09.970" v="1236"/>
          <ac:spMkLst>
            <pc:docMk/>
            <pc:sldMk cId="717242048" sldId="291"/>
            <ac:spMk id="7" creationId="{D0A718E1-7CFF-1784-4F7F-AAC1AF798A8D}"/>
          </ac:spMkLst>
        </pc:spChg>
      </pc:sldChg>
      <pc:sldChg chg="del">
        <pc:chgData name="Dr. Jürgen Focke" userId="6e37ddc7-1796-4912-8555-10285fe1f32c" providerId="ADAL" clId="{82F47FDD-C34B-4ABB-B462-BC4ECD1EA445}" dt="2023-02-21T09:21:33.992" v="1186" actId="47"/>
        <pc:sldMkLst>
          <pc:docMk/>
          <pc:sldMk cId="2000230139" sldId="292"/>
        </pc:sldMkLst>
      </pc:sldChg>
      <pc:sldChg chg="addSp delSp del mod">
        <pc:chgData name="Dr. Jürgen Focke" userId="6e37ddc7-1796-4912-8555-10285fe1f32c" providerId="ADAL" clId="{82F47FDD-C34B-4ABB-B462-BC4ECD1EA445}" dt="2023-02-23T14:38:59.289" v="1411" actId="47"/>
        <pc:sldMkLst>
          <pc:docMk/>
          <pc:sldMk cId="3891400877" sldId="293"/>
        </pc:sldMkLst>
        <pc:spChg chg="add del">
          <ac:chgData name="Dr. Jürgen Focke" userId="6e37ddc7-1796-4912-8555-10285fe1f32c" providerId="ADAL" clId="{82F47FDD-C34B-4ABB-B462-BC4ECD1EA445}" dt="2023-02-21T13:51:08.670" v="1235"/>
          <ac:spMkLst>
            <pc:docMk/>
            <pc:sldMk cId="3891400877" sldId="293"/>
            <ac:spMk id="6" creationId="{8F80355E-BCA5-9C67-CF8E-F86150AF39A6}"/>
          </ac:spMkLst>
        </pc:spChg>
        <pc:spChg chg="add del">
          <ac:chgData name="Dr. Jürgen Focke" userId="6e37ddc7-1796-4912-8555-10285fe1f32c" providerId="ADAL" clId="{82F47FDD-C34B-4ABB-B462-BC4ECD1EA445}" dt="2023-02-21T13:51:09.970" v="1236"/>
          <ac:spMkLst>
            <pc:docMk/>
            <pc:sldMk cId="3891400877" sldId="293"/>
            <ac:spMk id="7" creationId="{95BE18F0-0C49-966D-C410-E519385BA7A4}"/>
          </ac:spMkLst>
        </pc:spChg>
        <pc:graphicFrameChg chg="del">
          <ac:chgData name="Dr. Jürgen Focke" userId="6e37ddc7-1796-4912-8555-10285fe1f32c" providerId="ADAL" clId="{82F47FDD-C34B-4ABB-B462-BC4ECD1EA445}" dt="2023-02-21T09:22:11.058" v="1187" actId="478"/>
          <ac:graphicFrameMkLst>
            <pc:docMk/>
            <pc:sldMk cId="3891400877" sldId="293"/>
            <ac:graphicFrameMk id="2" creationId="{D45D074B-F756-4C81-8393-F7AC1A024FFD}"/>
          </ac:graphicFrameMkLst>
        </pc:graphicFrameChg>
        <pc:picChg chg="del">
          <ac:chgData name="Dr. Jürgen Focke" userId="6e37ddc7-1796-4912-8555-10285fe1f32c" providerId="ADAL" clId="{82F47FDD-C34B-4ABB-B462-BC4ECD1EA445}" dt="2023-02-21T09:22:12.343" v="1188" actId="478"/>
          <ac:picMkLst>
            <pc:docMk/>
            <pc:sldMk cId="3891400877" sldId="293"/>
            <ac:picMk id="5127" creationId="{1789C25D-5332-4811-A71B-FDC15ADD32EC}"/>
          </ac:picMkLst>
        </pc:picChg>
      </pc:sldChg>
      <pc:sldChg chg="addSp delSp del">
        <pc:chgData name="Dr. Jürgen Focke" userId="6e37ddc7-1796-4912-8555-10285fe1f32c" providerId="ADAL" clId="{82F47FDD-C34B-4ABB-B462-BC4ECD1EA445}" dt="2023-02-23T14:38:59.289" v="1411" actId="47"/>
        <pc:sldMkLst>
          <pc:docMk/>
          <pc:sldMk cId="1914504316" sldId="294"/>
        </pc:sldMkLst>
        <pc:spChg chg="add del">
          <ac:chgData name="Dr. Jürgen Focke" userId="6e37ddc7-1796-4912-8555-10285fe1f32c" providerId="ADAL" clId="{82F47FDD-C34B-4ABB-B462-BC4ECD1EA445}" dt="2023-02-21T13:51:08.670" v="1235"/>
          <ac:spMkLst>
            <pc:docMk/>
            <pc:sldMk cId="1914504316" sldId="294"/>
            <ac:spMk id="6" creationId="{C0189ADA-02D4-C537-60AB-895D27442B7A}"/>
          </ac:spMkLst>
        </pc:spChg>
        <pc:spChg chg="add del">
          <ac:chgData name="Dr. Jürgen Focke" userId="6e37ddc7-1796-4912-8555-10285fe1f32c" providerId="ADAL" clId="{82F47FDD-C34B-4ABB-B462-BC4ECD1EA445}" dt="2023-02-21T13:51:09.970" v="1236"/>
          <ac:spMkLst>
            <pc:docMk/>
            <pc:sldMk cId="1914504316" sldId="294"/>
            <ac:spMk id="7" creationId="{DBEF9652-9953-27B1-1273-2DB19CAB2681}"/>
          </ac:spMkLst>
        </pc:spChg>
      </pc:sldChg>
      <pc:sldChg chg="addSp delSp del">
        <pc:chgData name="Dr. Jürgen Focke" userId="6e37ddc7-1796-4912-8555-10285fe1f32c" providerId="ADAL" clId="{82F47FDD-C34B-4ABB-B462-BC4ECD1EA445}" dt="2023-02-23T14:38:59.289" v="1411" actId="47"/>
        <pc:sldMkLst>
          <pc:docMk/>
          <pc:sldMk cId="1077945323" sldId="296"/>
        </pc:sldMkLst>
        <pc:spChg chg="add del">
          <ac:chgData name="Dr. Jürgen Focke" userId="6e37ddc7-1796-4912-8555-10285fe1f32c" providerId="ADAL" clId="{82F47FDD-C34B-4ABB-B462-BC4ECD1EA445}" dt="2023-02-21T13:51:08.670" v="1235"/>
          <ac:spMkLst>
            <pc:docMk/>
            <pc:sldMk cId="1077945323" sldId="296"/>
            <ac:spMk id="6" creationId="{6576612F-D006-F900-8FE7-44EF44173B61}"/>
          </ac:spMkLst>
        </pc:spChg>
        <pc:spChg chg="add del">
          <ac:chgData name="Dr. Jürgen Focke" userId="6e37ddc7-1796-4912-8555-10285fe1f32c" providerId="ADAL" clId="{82F47FDD-C34B-4ABB-B462-BC4ECD1EA445}" dt="2023-02-21T13:51:09.970" v="1236"/>
          <ac:spMkLst>
            <pc:docMk/>
            <pc:sldMk cId="1077945323" sldId="296"/>
            <ac:spMk id="7" creationId="{0EB5FFE9-7170-F37F-BAE4-458B782A8D92}"/>
          </ac:spMkLst>
        </pc:spChg>
      </pc:sldChg>
      <pc:sldChg chg="addSp delSp del">
        <pc:chgData name="Dr. Jürgen Focke" userId="6e37ddc7-1796-4912-8555-10285fe1f32c" providerId="ADAL" clId="{82F47FDD-C34B-4ABB-B462-BC4ECD1EA445}" dt="2023-02-23T14:38:59.289" v="1411" actId="47"/>
        <pc:sldMkLst>
          <pc:docMk/>
          <pc:sldMk cId="2502196862" sldId="297"/>
        </pc:sldMkLst>
        <pc:spChg chg="add del">
          <ac:chgData name="Dr. Jürgen Focke" userId="6e37ddc7-1796-4912-8555-10285fe1f32c" providerId="ADAL" clId="{82F47FDD-C34B-4ABB-B462-BC4ECD1EA445}" dt="2023-02-21T13:51:08.670" v="1235"/>
          <ac:spMkLst>
            <pc:docMk/>
            <pc:sldMk cId="2502196862" sldId="297"/>
            <ac:spMk id="6" creationId="{27883028-197E-2888-D14A-115FFE007856}"/>
          </ac:spMkLst>
        </pc:spChg>
        <pc:spChg chg="add del">
          <ac:chgData name="Dr. Jürgen Focke" userId="6e37ddc7-1796-4912-8555-10285fe1f32c" providerId="ADAL" clId="{82F47FDD-C34B-4ABB-B462-BC4ECD1EA445}" dt="2023-02-21T13:51:09.970" v="1236"/>
          <ac:spMkLst>
            <pc:docMk/>
            <pc:sldMk cId="2502196862" sldId="297"/>
            <ac:spMk id="7" creationId="{6A5B0715-3966-6062-9459-B68A96E29164}"/>
          </ac:spMkLst>
        </pc:spChg>
      </pc:sldChg>
      <pc:sldChg chg="addSp delSp del">
        <pc:chgData name="Dr. Jürgen Focke" userId="6e37ddc7-1796-4912-8555-10285fe1f32c" providerId="ADAL" clId="{82F47FDD-C34B-4ABB-B462-BC4ECD1EA445}" dt="2023-02-23T14:38:59.289" v="1411" actId="47"/>
        <pc:sldMkLst>
          <pc:docMk/>
          <pc:sldMk cId="3056789302" sldId="298"/>
        </pc:sldMkLst>
        <pc:spChg chg="add del">
          <ac:chgData name="Dr. Jürgen Focke" userId="6e37ddc7-1796-4912-8555-10285fe1f32c" providerId="ADAL" clId="{82F47FDD-C34B-4ABB-B462-BC4ECD1EA445}" dt="2023-02-21T13:51:08.670" v="1235"/>
          <ac:spMkLst>
            <pc:docMk/>
            <pc:sldMk cId="3056789302" sldId="298"/>
            <ac:spMk id="6" creationId="{DEBF2382-3500-EB85-07ED-8C3C9291261D}"/>
          </ac:spMkLst>
        </pc:spChg>
        <pc:spChg chg="add del">
          <ac:chgData name="Dr. Jürgen Focke" userId="6e37ddc7-1796-4912-8555-10285fe1f32c" providerId="ADAL" clId="{82F47FDD-C34B-4ABB-B462-BC4ECD1EA445}" dt="2023-02-21T13:51:09.970" v="1236"/>
          <ac:spMkLst>
            <pc:docMk/>
            <pc:sldMk cId="3056789302" sldId="298"/>
            <ac:spMk id="7" creationId="{E1C2832C-8122-63AA-5A60-6313600AD8FE}"/>
          </ac:spMkLst>
        </pc:spChg>
      </pc:sldChg>
      <pc:sldChg chg="addSp delSp del">
        <pc:chgData name="Dr. Jürgen Focke" userId="6e37ddc7-1796-4912-8555-10285fe1f32c" providerId="ADAL" clId="{82F47FDD-C34B-4ABB-B462-BC4ECD1EA445}" dt="2023-02-23T14:38:59.289" v="1411" actId="47"/>
        <pc:sldMkLst>
          <pc:docMk/>
          <pc:sldMk cId="4182143281" sldId="299"/>
        </pc:sldMkLst>
        <pc:spChg chg="add del">
          <ac:chgData name="Dr. Jürgen Focke" userId="6e37ddc7-1796-4912-8555-10285fe1f32c" providerId="ADAL" clId="{82F47FDD-C34B-4ABB-B462-BC4ECD1EA445}" dt="2023-02-21T13:51:08.670" v="1235"/>
          <ac:spMkLst>
            <pc:docMk/>
            <pc:sldMk cId="4182143281" sldId="299"/>
            <ac:spMk id="6" creationId="{67393DC4-AC51-2FA1-4664-C093BA3A5538}"/>
          </ac:spMkLst>
        </pc:spChg>
        <pc:spChg chg="add del">
          <ac:chgData name="Dr. Jürgen Focke" userId="6e37ddc7-1796-4912-8555-10285fe1f32c" providerId="ADAL" clId="{82F47FDD-C34B-4ABB-B462-BC4ECD1EA445}" dt="2023-02-21T13:51:09.970" v="1236"/>
          <ac:spMkLst>
            <pc:docMk/>
            <pc:sldMk cId="4182143281" sldId="299"/>
            <ac:spMk id="7" creationId="{6A0DA684-BA83-4913-035D-8D5298F2495C}"/>
          </ac:spMkLst>
        </pc:spChg>
      </pc:sldChg>
      <pc:sldChg chg="addSp delSp modSp del mod setBg">
        <pc:chgData name="Dr. Jürgen Focke" userId="6e37ddc7-1796-4912-8555-10285fe1f32c" providerId="ADAL" clId="{82F47FDD-C34B-4ABB-B462-BC4ECD1EA445}" dt="2023-02-21T13:51:09.970" v="1236"/>
        <pc:sldMkLst>
          <pc:docMk/>
          <pc:sldMk cId="2860105478" sldId="312"/>
        </pc:sldMkLst>
        <pc:spChg chg="add del mod">
          <ac:chgData name="Dr. Jürgen Focke" userId="6e37ddc7-1796-4912-8555-10285fe1f32c" providerId="ADAL" clId="{82F47FDD-C34B-4ABB-B462-BC4ECD1EA445}" dt="2023-02-08T14:32:35.538" v="161" actId="26606"/>
          <ac:spMkLst>
            <pc:docMk/>
            <pc:sldMk cId="2860105478" sldId="312"/>
            <ac:spMk id="2" creationId="{8F4AA53B-CFC5-4007-B8E1-EA10F9239B96}"/>
          </ac:spMkLst>
        </pc:spChg>
        <pc:spChg chg="del">
          <ac:chgData name="Dr. Jürgen Focke" userId="6e37ddc7-1796-4912-8555-10285fe1f32c" providerId="ADAL" clId="{82F47FDD-C34B-4ABB-B462-BC4ECD1EA445}" dt="2023-02-08T14:32:35.538" v="161" actId="26606"/>
          <ac:spMkLst>
            <pc:docMk/>
            <pc:sldMk cId="2860105478" sldId="312"/>
            <ac:spMk id="3" creationId="{1E048B89-58F6-4F49-BE62-08946BEAF67A}"/>
          </ac:spMkLst>
        </pc:spChg>
        <pc:spChg chg="add del">
          <ac:chgData name="Dr. Jürgen Focke" userId="6e37ddc7-1796-4912-8555-10285fe1f32c" providerId="ADAL" clId="{82F47FDD-C34B-4ABB-B462-BC4ECD1EA445}" dt="2023-02-21T13:51:09.970" v="1236"/>
          <ac:spMkLst>
            <pc:docMk/>
            <pc:sldMk cId="2860105478" sldId="312"/>
            <ac:spMk id="3" creationId="{35B7D084-DD14-ECD9-1FAC-3FCEC3C76977}"/>
          </ac:spMkLst>
        </pc:spChg>
        <pc:spChg chg="mod">
          <ac:chgData name="Dr. Jürgen Focke" userId="6e37ddc7-1796-4912-8555-10285fe1f32c" providerId="ADAL" clId="{82F47FDD-C34B-4ABB-B462-BC4ECD1EA445}" dt="2023-02-08T14:32:35.538" v="161" actId="26606"/>
          <ac:spMkLst>
            <pc:docMk/>
            <pc:sldMk cId="2860105478" sldId="312"/>
            <ac:spMk id="4" creationId="{FA4D19D6-9FB0-442D-982B-D8D0182A7485}"/>
          </ac:spMkLst>
        </pc:spChg>
        <pc:spChg chg="mod">
          <ac:chgData name="Dr. Jürgen Focke" userId="6e37ddc7-1796-4912-8555-10285fe1f32c" providerId="ADAL" clId="{82F47FDD-C34B-4ABB-B462-BC4ECD1EA445}" dt="2023-02-08T14:32:35.538" v="161" actId="26606"/>
          <ac:spMkLst>
            <pc:docMk/>
            <pc:sldMk cId="2860105478" sldId="312"/>
            <ac:spMk id="5" creationId="{33FB16E9-906F-4FC3-8597-55DBAE45810E}"/>
          </ac:spMkLst>
        </pc:spChg>
        <pc:spChg chg="add del mod">
          <ac:chgData name="Dr. Jürgen Focke" userId="6e37ddc7-1796-4912-8555-10285fe1f32c" providerId="ADAL" clId="{82F47FDD-C34B-4ABB-B462-BC4ECD1EA445}" dt="2023-02-21T13:51:08.670" v="1235"/>
          <ac:spMkLst>
            <pc:docMk/>
            <pc:sldMk cId="2860105478" sldId="312"/>
            <ac:spMk id="6" creationId="{AAE7DB6C-5289-46A0-A2E6-7D2902651213}"/>
          </ac:spMkLst>
        </pc:spChg>
        <pc:spChg chg="add del mod">
          <ac:chgData name="Dr. Jürgen Focke" userId="6e37ddc7-1796-4912-8555-10285fe1f32c" providerId="ADAL" clId="{82F47FDD-C34B-4ABB-B462-BC4ECD1EA445}" dt="2023-02-08T14:32:16.722" v="156"/>
          <ac:spMkLst>
            <pc:docMk/>
            <pc:sldMk cId="2860105478" sldId="312"/>
            <ac:spMk id="8" creationId="{F0EF185A-82D8-91C5-0AEB-740BFC2E5028}"/>
          </ac:spMkLst>
        </pc:spChg>
        <pc:spChg chg="add">
          <ac:chgData name="Dr. Jürgen Focke" userId="6e37ddc7-1796-4912-8555-10285fe1f32c" providerId="ADAL" clId="{82F47FDD-C34B-4ABB-B462-BC4ECD1EA445}" dt="2023-02-08T14:32:35.538" v="161" actId="26606"/>
          <ac:spMkLst>
            <pc:docMk/>
            <pc:sldMk cId="2860105478" sldId="312"/>
            <ac:spMk id="12" creationId="{B819A166-7571-4003-A6B8-B62034C3ED30}"/>
          </ac:spMkLst>
        </pc:spChg>
        <pc:graphicFrameChg chg="add mod modGraphic">
          <ac:chgData name="Dr. Jürgen Focke" userId="6e37ddc7-1796-4912-8555-10285fe1f32c" providerId="ADAL" clId="{82F47FDD-C34B-4ABB-B462-BC4ECD1EA445}" dt="2023-02-08T14:35:03.067" v="173"/>
          <ac:graphicFrameMkLst>
            <pc:docMk/>
            <pc:sldMk cId="2860105478" sldId="312"/>
            <ac:graphicFrameMk id="9" creationId="{C5D46BF4-52E3-578E-3B2A-4E72A40C108C}"/>
          </ac:graphicFrameMkLst>
        </pc:graphicFrameChg>
        <pc:picChg chg="add del mod">
          <ac:chgData name="Dr. Jürgen Focke" userId="6e37ddc7-1796-4912-8555-10285fe1f32c" providerId="ADAL" clId="{82F47FDD-C34B-4ABB-B462-BC4ECD1EA445}" dt="2023-02-08T14:32:18.719" v="160"/>
          <ac:picMkLst>
            <pc:docMk/>
            <pc:sldMk cId="2860105478" sldId="312"/>
            <ac:picMk id="7" creationId="{1E913198-E9C1-2FC5-7D6F-6A41482A18BA}"/>
          </ac:picMkLst>
        </pc:picChg>
      </pc:sldChg>
      <pc:sldChg chg="addSp delSp modSp del mod">
        <pc:chgData name="Dr. Jürgen Focke" userId="6e37ddc7-1796-4912-8555-10285fe1f32c" providerId="ADAL" clId="{82F47FDD-C34B-4ABB-B462-BC4ECD1EA445}" dt="2023-02-21T13:51:09.970" v="1236"/>
        <pc:sldMkLst>
          <pc:docMk/>
          <pc:sldMk cId="2982803763" sldId="346"/>
        </pc:sldMkLst>
        <pc:spChg chg="mod">
          <ac:chgData name="Dr. Jürgen Focke" userId="6e37ddc7-1796-4912-8555-10285fe1f32c" providerId="ADAL" clId="{82F47FDD-C34B-4ABB-B462-BC4ECD1EA445}" dt="2023-02-08T14:52:06.130" v="196" actId="6549"/>
          <ac:spMkLst>
            <pc:docMk/>
            <pc:sldMk cId="2982803763" sldId="346"/>
            <ac:spMk id="2" creationId="{02A4F20A-0A0D-4D44-955E-36FF8B5A6671}"/>
          </ac:spMkLst>
        </pc:spChg>
        <pc:spChg chg="add del">
          <ac:chgData name="Dr. Jürgen Focke" userId="6e37ddc7-1796-4912-8555-10285fe1f32c" providerId="ADAL" clId="{82F47FDD-C34B-4ABB-B462-BC4ECD1EA445}" dt="2023-02-21T13:51:09.970" v="1236"/>
          <ac:spMkLst>
            <pc:docMk/>
            <pc:sldMk cId="2982803763" sldId="346"/>
            <ac:spMk id="3" creationId="{793DCFE1-EB46-C2B7-3936-43E8C85C9924}"/>
          </ac:spMkLst>
        </pc:spChg>
        <pc:spChg chg="add del">
          <ac:chgData name="Dr. Jürgen Focke" userId="6e37ddc7-1796-4912-8555-10285fe1f32c" providerId="ADAL" clId="{82F47FDD-C34B-4ABB-B462-BC4ECD1EA445}" dt="2023-02-21T13:51:08.670" v="1235"/>
          <ac:spMkLst>
            <pc:docMk/>
            <pc:sldMk cId="2982803763" sldId="346"/>
            <ac:spMk id="4" creationId="{6AF0C283-9DAB-48D6-82E4-B6ED1E89BD31}"/>
          </ac:spMkLst>
        </pc:spChg>
      </pc:sldChg>
      <pc:sldChg chg="addSp delSp del">
        <pc:chgData name="Dr. Jürgen Focke" userId="6e37ddc7-1796-4912-8555-10285fe1f32c" providerId="ADAL" clId="{82F47FDD-C34B-4ABB-B462-BC4ECD1EA445}" dt="2023-02-23T14:38:59.289" v="1411" actId="47"/>
        <pc:sldMkLst>
          <pc:docMk/>
          <pc:sldMk cId="1663208514" sldId="347"/>
        </pc:sldMkLst>
        <pc:spChg chg="add del">
          <ac:chgData name="Dr. Jürgen Focke" userId="6e37ddc7-1796-4912-8555-10285fe1f32c" providerId="ADAL" clId="{82F47FDD-C34B-4ABB-B462-BC4ECD1EA445}" dt="2023-02-21T13:51:09.970" v="1236"/>
          <ac:spMkLst>
            <pc:docMk/>
            <pc:sldMk cId="1663208514" sldId="347"/>
            <ac:spMk id="2" creationId="{66E09406-7ECC-DC8C-4F81-A3CE989EE51F}"/>
          </ac:spMkLst>
        </pc:spChg>
        <pc:spChg chg="add del">
          <ac:chgData name="Dr. Jürgen Focke" userId="6e37ddc7-1796-4912-8555-10285fe1f32c" providerId="ADAL" clId="{82F47FDD-C34B-4ABB-B462-BC4ECD1EA445}" dt="2023-02-21T13:51:08.670" v="1235"/>
          <ac:spMkLst>
            <pc:docMk/>
            <pc:sldMk cId="1663208514" sldId="347"/>
            <ac:spMk id="6" creationId="{1E07B308-55D2-CE7D-8168-F50DC9C228E5}"/>
          </ac:spMkLst>
        </pc:spChg>
      </pc:sldChg>
      <pc:sldChg chg="del">
        <pc:chgData name="Dr. Jürgen Focke" userId="6e37ddc7-1796-4912-8555-10285fe1f32c" providerId="ADAL" clId="{82F47FDD-C34B-4ABB-B462-BC4ECD1EA445}" dt="2023-02-09T14:49:13.480" v="332" actId="47"/>
        <pc:sldMkLst>
          <pc:docMk/>
          <pc:sldMk cId="940146186" sldId="373"/>
        </pc:sldMkLst>
      </pc:sldChg>
      <pc:sldChg chg="addSp delSp modSp mod">
        <pc:chgData name="Dr. Jürgen Focke" userId="6e37ddc7-1796-4912-8555-10285fe1f32c" providerId="ADAL" clId="{82F47FDD-C34B-4ABB-B462-BC4ECD1EA445}" dt="2023-02-23T09:12:32.568" v="1282" actId="1076"/>
        <pc:sldMkLst>
          <pc:docMk/>
          <pc:sldMk cId="3157385741" sldId="375"/>
        </pc:sldMkLst>
        <pc:spChg chg="add del">
          <ac:chgData name="Dr. Jürgen Focke" userId="6e37ddc7-1796-4912-8555-10285fe1f32c" providerId="ADAL" clId="{82F47FDD-C34B-4ABB-B462-BC4ECD1EA445}" dt="2023-02-21T13:51:09.970" v="1236"/>
          <ac:spMkLst>
            <pc:docMk/>
            <pc:sldMk cId="3157385741" sldId="375"/>
            <ac:spMk id="2" creationId="{DDBFBB7C-FCEB-87F3-DA50-D0B377F48F54}"/>
          </ac:spMkLst>
        </pc:spChg>
        <pc:spChg chg="add del">
          <ac:chgData name="Dr. Jürgen Focke" userId="6e37ddc7-1796-4912-8555-10285fe1f32c" providerId="ADAL" clId="{82F47FDD-C34B-4ABB-B462-BC4ECD1EA445}" dt="2023-02-21T13:51:08.670" v="1235"/>
          <ac:spMkLst>
            <pc:docMk/>
            <pc:sldMk cId="3157385741" sldId="375"/>
            <ac:spMk id="5" creationId="{4782B858-6C3C-4000-9469-78C9883B51B5}"/>
          </ac:spMkLst>
        </pc:spChg>
        <pc:spChg chg="mod">
          <ac:chgData name="Dr. Jürgen Focke" userId="6e37ddc7-1796-4912-8555-10285fe1f32c" providerId="ADAL" clId="{82F47FDD-C34B-4ABB-B462-BC4ECD1EA445}" dt="2023-02-23T09:11:57.597" v="1280" actId="207"/>
          <ac:spMkLst>
            <pc:docMk/>
            <pc:sldMk cId="3157385741" sldId="375"/>
            <ac:spMk id="11" creationId="{EE4EFF23-21F0-C7D4-0DF6-BE0F7FA7BF28}"/>
          </ac:spMkLst>
        </pc:spChg>
        <pc:spChg chg="mod">
          <ac:chgData name="Dr. Jürgen Focke" userId="6e37ddc7-1796-4912-8555-10285fe1f32c" providerId="ADAL" clId="{82F47FDD-C34B-4ABB-B462-BC4ECD1EA445}" dt="2023-02-23T09:12:32.568" v="1282" actId="1076"/>
          <ac:spMkLst>
            <pc:docMk/>
            <pc:sldMk cId="3157385741" sldId="375"/>
            <ac:spMk id="19" creationId="{18683182-9196-0154-35FC-913F19B43AF3}"/>
          </ac:spMkLst>
        </pc:spChg>
      </pc:sldChg>
      <pc:sldChg chg="del">
        <pc:chgData name="Dr. Jürgen Focke" userId="6e37ddc7-1796-4912-8555-10285fe1f32c" providerId="ADAL" clId="{82F47FDD-C34B-4ABB-B462-BC4ECD1EA445}" dt="2023-02-19T16:36:37.823" v="1055" actId="47"/>
        <pc:sldMkLst>
          <pc:docMk/>
          <pc:sldMk cId="910540329" sldId="403"/>
        </pc:sldMkLst>
      </pc:sldChg>
      <pc:sldChg chg="del">
        <pc:chgData name="Dr. Jürgen Focke" userId="6e37ddc7-1796-4912-8555-10285fe1f32c" providerId="ADAL" clId="{82F47FDD-C34B-4ABB-B462-BC4ECD1EA445}" dt="2023-02-08T14:58:19.297" v="198" actId="47"/>
        <pc:sldMkLst>
          <pc:docMk/>
          <pc:sldMk cId="1453694974" sldId="434"/>
        </pc:sldMkLst>
      </pc:sldChg>
      <pc:sldChg chg="del">
        <pc:chgData name="Dr. Jürgen Focke" userId="6e37ddc7-1796-4912-8555-10285fe1f32c" providerId="ADAL" clId="{82F47FDD-C34B-4ABB-B462-BC4ECD1EA445}" dt="2023-02-09T14:48:44.635" v="330" actId="47"/>
        <pc:sldMkLst>
          <pc:docMk/>
          <pc:sldMk cId="4247467493" sldId="435"/>
        </pc:sldMkLst>
      </pc:sldChg>
      <pc:sldChg chg="del">
        <pc:chgData name="Dr. Jürgen Focke" userId="6e37ddc7-1796-4912-8555-10285fe1f32c" providerId="ADAL" clId="{82F47FDD-C34B-4ABB-B462-BC4ECD1EA445}" dt="2023-02-09T14:48:44.635" v="330" actId="47"/>
        <pc:sldMkLst>
          <pc:docMk/>
          <pc:sldMk cId="1810127289" sldId="440"/>
        </pc:sldMkLst>
      </pc:sldChg>
      <pc:sldChg chg="del">
        <pc:chgData name="Dr. Jürgen Focke" userId="6e37ddc7-1796-4912-8555-10285fe1f32c" providerId="ADAL" clId="{82F47FDD-C34B-4ABB-B462-BC4ECD1EA445}" dt="2023-02-09T14:48:44.635" v="330" actId="47"/>
        <pc:sldMkLst>
          <pc:docMk/>
          <pc:sldMk cId="2595575563" sldId="441"/>
        </pc:sldMkLst>
      </pc:sldChg>
      <pc:sldChg chg="del">
        <pc:chgData name="Dr. Jürgen Focke" userId="6e37ddc7-1796-4912-8555-10285fe1f32c" providerId="ADAL" clId="{82F47FDD-C34B-4ABB-B462-BC4ECD1EA445}" dt="2023-02-09T14:48:44.635" v="330" actId="47"/>
        <pc:sldMkLst>
          <pc:docMk/>
          <pc:sldMk cId="1979478698" sldId="442"/>
        </pc:sldMkLst>
      </pc:sldChg>
      <pc:sldChg chg="del">
        <pc:chgData name="Dr. Jürgen Focke" userId="6e37ddc7-1796-4912-8555-10285fe1f32c" providerId="ADAL" clId="{82F47FDD-C34B-4ABB-B462-BC4ECD1EA445}" dt="2023-02-09T14:48:44.635" v="330" actId="47"/>
        <pc:sldMkLst>
          <pc:docMk/>
          <pc:sldMk cId="1636203707" sldId="444"/>
        </pc:sldMkLst>
      </pc:sldChg>
      <pc:sldChg chg="del">
        <pc:chgData name="Dr. Jürgen Focke" userId="6e37ddc7-1796-4912-8555-10285fe1f32c" providerId="ADAL" clId="{82F47FDD-C34B-4ABB-B462-BC4ECD1EA445}" dt="2023-02-09T14:49:08.215" v="331" actId="47"/>
        <pc:sldMkLst>
          <pc:docMk/>
          <pc:sldMk cId="1984555331" sldId="445"/>
        </pc:sldMkLst>
      </pc:sldChg>
      <pc:sldChg chg="del">
        <pc:chgData name="Dr. Jürgen Focke" userId="6e37ddc7-1796-4912-8555-10285fe1f32c" providerId="ADAL" clId="{82F47FDD-C34B-4ABB-B462-BC4ECD1EA445}" dt="2023-02-09T14:49:26.338" v="333" actId="47"/>
        <pc:sldMkLst>
          <pc:docMk/>
          <pc:sldMk cId="756072569" sldId="446"/>
        </pc:sldMkLst>
      </pc:sldChg>
      <pc:sldChg chg="addSp modSp new del mod ord setBg">
        <pc:chgData name="Dr. Jürgen Focke" userId="6e37ddc7-1796-4912-8555-10285fe1f32c" providerId="ADAL" clId="{82F47FDD-C34B-4ABB-B462-BC4ECD1EA445}" dt="2023-02-21T09:23:19.873" v="1189" actId="47"/>
        <pc:sldMkLst>
          <pc:docMk/>
          <pc:sldMk cId="1703421289" sldId="447"/>
        </pc:sldMkLst>
        <pc:spChg chg="mod">
          <ac:chgData name="Dr. Jürgen Focke" userId="6e37ddc7-1796-4912-8555-10285fe1f32c" providerId="ADAL" clId="{82F47FDD-C34B-4ABB-B462-BC4ECD1EA445}" dt="2023-02-21T08:47:48.720" v="1074" actId="1076"/>
          <ac:spMkLst>
            <pc:docMk/>
            <pc:sldMk cId="1703421289" sldId="447"/>
            <ac:spMk id="2" creationId="{81DABFE9-56CF-C9B6-98CC-83F2120680E5}"/>
          </ac:spMkLst>
        </pc:spChg>
        <pc:spChg chg="mod">
          <ac:chgData name="Dr. Jürgen Focke" userId="6e37ddc7-1796-4912-8555-10285fe1f32c" providerId="ADAL" clId="{82F47FDD-C34B-4ABB-B462-BC4ECD1EA445}" dt="2023-02-08T13:33:57.852" v="52" actId="20577"/>
          <ac:spMkLst>
            <pc:docMk/>
            <pc:sldMk cId="1703421289" sldId="447"/>
            <ac:spMk id="3" creationId="{FFDD9E64-CF7F-68C4-E1EB-0AD4200912F6}"/>
          </ac:spMkLst>
        </pc:spChg>
        <pc:spChg chg="mod">
          <ac:chgData name="Dr. Jürgen Focke" userId="6e37ddc7-1796-4912-8555-10285fe1f32c" providerId="ADAL" clId="{82F47FDD-C34B-4ABB-B462-BC4ECD1EA445}" dt="2023-02-21T08:37:41.242" v="1056" actId="26606"/>
          <ac:spMkLst>
            <pc:docMk/>
            <pc:sldMk cId="1703421289" sldId="447"/>
            <ac:spMk id="4" creationId="{84F5B5F9-43EB-F55B-50FE-6068863BD666}"/>
          </ac:spMkLst>
        </pc:spChg>
        <pc:spChg chg="mod">
          <ac:chgData name="Dr. Jürgen Focke" userId="6e37ddc7-1796-4912-8555-10285fe1f32c" providerId="ADAL" clId="{82F47FDD-C34B-4ABB-B462-BC4ECD1EA445}" dt="2023-02-21T08:37:41.242" v="1056" actId="26606"/>
          <ac:spMkLst>
            <pc:docMk/>
            <pc:sldMk cId="1703421289" sldId="447"/>
            <ac:spMk id="6" creationId="{7DC42419-34A7-5554-A8B6-CCC3E3EF6D09}"/>
          </ac:spMkLst>
        </pc:spChg>
        <pc:spChg chg="mod">
          <ac:chgData name="Dr. Jürgen Focke" userId="6e37ddc7-1796-4912-8555-10285fe1f32c" providerId="ADAL" clId="{82F47FDD-C34B-4ABB-B462-BC4ECD1EA445}" dt="2023-02-21T08:37:41.242" v="1056" actId="26606"/>
          <ac:spMkLst>
            <pc:docMk/>
            <pc:sldMk cId="1703421289" sldId="447"/>
            <ac:spMk id="7" creationId="{13EC65D5-C646-53E2-5038-E612160226B5}"/>
          </ac:spMkLst>
        </pc:spChg>
        <pc:spChg chg="add">
          <ac:chgData name="Dr. Jürgen Focke" userId="6e37ddc7-1796-4912-8555-10285fe1f32c" providerId="ADAL" clId="{82F47FDD-C34B-4ABB-B462-BC4ECD1EA445}" dt="2023-02-21T08:37:41.242" v="1056" actId="26606"/>
          <ac:spMkLst>
            <pc:docMk/>
            <pc:sldMk cId="1703421289" sldId="447"/>
            <ac:spMk id="12" creationId="{D278ADA9-6383-4BDD-80D2-8899A402687B}"/>
          </ac:spMkLst>
        </pc:spChg>
        <pc:spChg chg="add">
          <ac:chgData name="Dr. Jürgen Focke" userId="6e37ddc7-1796-4912-8555-10285fe1f32c" providerId="ADAL" clId="{82F47FDD-C34B-4ABB-B462-BC4ECD1EA445}" dt="2023-02-21T08:37:41.242" v="1056" actId="26606"/>
          <ac:spMkLst>
            <pc:docMk/>
            <pc:sldMk cId="1703421289" sldId="447"/>
            <ac:spMk id="14" creationId="{484B7147-B0F6-40ED-B5A2-FF72BC8198B6}"/>
          </ac:spMkLst>
        </pc:spChg>
        <pc:spChg chg="add">
          <ac:chgData name="Dr. Jürgen Focke" userId="6e37ddc7-1796-4912-8555-10285fe1f32c" providerId="ADAL" clId="{82F47FDD-C34B-4ABB-B462-BC4ECD1EA445}" dt="2023-02-21T08:37:41.242" v="1056" actId="26606"/>
          <ac:spMkLst>
            <pc:docMk/>
            <pc:sldMk cId="1703421289" sldId="447"/>
            <ac:spMk id="16" creationId="{B36D2DE0-0628-4A9A-A59D-7BA8B5EB3022}"/>
          </ac:spMkLst>
        </pc:spChg>
        <pc:spChg chg="add">
          <ac:chgData name="Dr. Jürgen Focke" userId="6e37ddc7-1796-4912-8555-10285fe1f32c" providerId="ADAL" clId="{82F47FDD-C34B-4ABB-B462-BC4ECD1EA445}" dt="2023-02-21T08:37:41.242" v="1056" actId="26606"/>
          <ac:spMkLst>
            <pc:docMk/>
            <pc:sldMk cId="1703421289" sldId="447"/>
            <ac:spMk id="18" creationId="{48E405C9-94BE-41DA-928C-DEC9A8550E9F}"/>
          </ac:spMkLst>
        </pc:spChg>
        <pc:spChg chg="add">
          <ac:chgData name="Dr. Jürgen Focke" userId="6e37ddc7-1796-4912-8555-10285fe1f32c" providerId="ADAL" clId="{82F47FDD-C34B-4ABB-B462-BC4ECD1EA445}" dt="2023-02-21T08:37:41.242" v="1056" actId="26606"/>
          <ac:spMkLst>
            <pc:docMk/>
            <pc:sldMk cId="1703421289" sldId="447"/>
            <ac:spMk id="20" creationId="{D2091A72-D5BB-42AC-8FD3-F7747D90861E}"/>
          </ac:spMkLst>
        </pc:spChg>
        <pc:spChg chg="add">
          <ac:chgData name="Dr. Jürgen Focke" userId="6e37ddc7-1796-4912-8555-10285fe1f32c" providerId="ADAL" clId="{82F47FDD-C34B-4ABB-B462-BC4ECD1EA445}" dt="2023-02-21T08:37:41.242" v="1056" actId="26606"/>
          <ac:spMkLst>
            <pc:docMk/>
            <pc:sldMk cId="1703421289" sldId="447"/>
            <ac:spMk id="22" creationId="{6ED12BFC-A737-46AF-8411-481112D54B0C}"/>
          </ac:spMkLst>
        </pc:spChg>
      </pc:sldChg>
      <pc:sldChg chg="addSp delSp modSp add mod">
        <pc:chgData name="Dr. Jürgen Focke" userId="6e37ddc7-1796-4912-8555-10285fe1f32c" providerId="ADAL" clId="{82F47FDD-C34B-4ABB-B462-BC4ECD1EA445}" dt="2023-02-21T13:51:09.970" v="1236"/>
        <pc:sldMkLst>
          <pc:docMk/>
          <pc:sldMk cId="2732619955" sldId="448"/>
        </pc:sldMkLst>
        <pc:spChg chg="add del mod">
          <ac:chgData name="Dr. Jürgen Focke" userId="6e37ddc7-1796-4912-8555-10285fe1f32c" providerId="ADAL" clId="{82F47FDD-C34B-4ABB-B462-BC4ECD1EA445}" dt="2023-02-09T15:15:49.767" v="694" actId="26606"/>
          <ac:spMkLst>
            <pc:docMk/>
            <pc:sldMk cId="2732619955" sldId="448"/>
            <ac:spMk id="2" creationId="{547F0C97-1D2F-5E3E-F0BA-FF5A69F8D9F5}"/>
          </ac:spMkLst>
        </pc:spChg>
        <pc:spChg chg="add del">
          <ac:chgData name="Dr. Jürgen Focke" userId="6e37ddc7-1796-4912-8555-10285fe1f32c" providerId="ADAL" clId="{82F47FDD-C34B-4ABB-B462-BC4ECD1EA445}" dt="2023-02-21T13:51:09.970" v="1236"/>
          <ac:spMkLst>
            <pc:docMk/>
            <pc:sldMk cId="2732619955" sldId="448"/>
            <ac:spMk id="2" creationId="{F1F6326D-0DC2-66CC-85AF-EDCD230A7269}"/>
          </ac:spMkLst>
        </pc:spChg>
        <pc:spChg chg="add del">
          <ac:chgData name="Dr. Jürgen Focke" userId="6e37ddc7-1796-4912-8555-10285fe1f32c" providerId="ADAL" clId="{82F47FDD-C34B-4ABB-B462-BC4ECD1EA445}" dt="2023-02-21T13:51:08.670" v="1235"/>
          <ac:spMkLst>
            <pc:docMk/>
            <pc:sldMk cId="2732619955" sldId="448"/>
            <ac:spMk id="7" creationId="{88A525F4-349E-847B-C046-75968707CDC0}"/>
          </ac:spMkLst>
        </pc:spChg>
        <pc:graphicFrameChg chg="add del mod">
          <ac:chgData name="Dr. Jürgen Focke" userId="6e37ddc7-1796-4912-8555-10285fe1f32c" providerId="ADAL" clId="{82F47FDD-C34B-4ABB-B462-BC4ECD1EA445}" dt="2023-02-08T14:33:44.870" v="167" actId="26606"/>
          <ac:graphicFrameMkLst>
            <pc:docMk/>
            <pc:sldMk cId="2732619955" sldId="448"/>
            <ac:graphicFrameMk id="24" creationId="{9AD1EF3B-3756-9BC2-EA9C-ED0965567846}"/>
          </ac:graphicFrameMkLst>
        </pc:graphicFrameChg>
        <pc:graphicFrameChg chg="add">
          <ac:chgData name="Dr. Jürgen Focke" userId="6e37ddc7-1796-4912-8555-10285fe1f32c" providerId="ADAL" clId="{82F47FDD-C34B-4ABB-B462-BC4ECD1EA445}" dt="2023-02-09T15:15:49.767" v="694" actId="26606"/>
          <ac:graphicFrameMkLst>
            <pc:docMk/>
            <pc:sldMk cId="2732619955" sldId="448"/>
            <ac:graphicFrameMk id="25" creationId="{64B04864-9590-C6FB-E3D6-C3DD75BD9C2A}"/>
          </ac:graphicFrameMkLst>
        </pc:graphicFrameChg>
        <pc:picChg chg="del mod">
          <ac:chgData name="Dr. Jürgen Focke" userId="6e37ddc7-1796-4912-8555-10285fe1f32c" providerId="ADAL" clId="{82F47FDD-C34B-4ABB-B462-BC4ECD1EA445}" dt="2023-02-09T15:16:04.082" v="696" actId="478"/>
          <ac:picMkLst>
            <pc:docMk/>
            <pc:sldMk cId="2732619955" sldId="448"/>
            <ac:picMk id="8" creationId="{395ED4C5-4266-3BC4-085F-A911D22EC5B9}"/>
          </ac:picMkLst>
        </pc:picChg>
      </pc:sldChg>
      <pc:sldChg chg="addSp delSp modSp new del mod setBg">
        <pc:chgData name="Dr. Jürgen Focke" userId="6e37ddc7-1796-4912-8555-10285fe1f32c" providerId="ADAL" clId="{82F47FDD-C34B-4ABB-B462-BC4ECD1EA445}" dt="2023-02-08T14:23:22.765" v="137" actId="47"/>
        <pc:sldMkLst>
          <pc:docMk/>
          <pc:sldMk cId="1033633278" sldId="449"/>
        </pc:sldMkLst>
        <pc:spChg chg="del">
          <ac:chgData name="Dr. Jürgen Focke" userId="6e37ddc7-1796-4912-8555-10285fe1f32c" providerId="ADAL" clId="{82F47FDD-C34B-4ABB-B462-BC4ECD1EA445}" dt="2023-02-08T14:07:05.499" v="93" actId="26606"/>
          <ac:spMkLst>
            <pc:docMk/>
            <pc:sldMk cId="1033633278" sldId="449"/>
            <ac:spMk id="2" creationId="{6CBF122F-B51F-90DB-44DE-830121708F92}"/>
          </ac:spMkLst>
        </pc:spChg>
        <pc:spChg chg="del">
          <ac:chgData name="Dr. Jürgen Focke" userId="6e37ddc7-1796-4912-8555-10285fe1f32c" providerId="ADAL" clId="{82F47FDD-C34B-4ABB-B462-BC4ECD1EA445}" dt="2023-02-08T14:07:05.499" v="93" actId="26606"/>
          <ac:spMkLst>
            <pc:docMk/>
            <pc:sldMk cId="1033633278" sldId="449"/>
            <ac:spMk id="3" creationId="{3772C465-B48B-E03C-E6A2-2EF44EEE0A9C}"/>
          </ac:spMkLst>
        </pc:spChg>
        <pc:spChg chg="mod">
          <ac:chgData name="Dr. Jürgen Focke" userId="6e37ddc7-1796-4912-8555-10285fe1f32c" providerId="ADAL" clId="{82F47FDD-C34B-4ABB-B462-BC4ECD1EA445}" dt="2023-02-08T14:07:05.499" v="93" actId="26606"/>
          <ac:spMkLst>
            <pc:docMk/>
            <pc:sldMk cId="1033633278" sldId="449"/>
            <ac:spMk id="4" creationId="{8AD60806-2EB4-E42E-A9FB-0DA79C24360D}"/>
          </ac:spMkLst>
        </pc:spChg>
        <pc:spChg chg="mod">
          <ac:chgData name="Dr. Jürgen Focke" userId="6e37ddc7-1796-4912-8555-10285fe1f32c" providerId="ADAL" clId="{82F47FDD-C34B-4ABB-B462-BC4ECD1EA445}" dt="2023-02-08T14:07:05.499" v="93" actId="26606"/>
          <ac:spMkLst>
            <pc:docMk/>
            <pc:sldMk cId="1033633278" sldId="449"/>
            <ac:spMk id="5" creationId="{15540354-523B-7C4A-3462-954CF1220BDE}"/>
          </ac:spMkLst>
        </pc:spChg>
        <pc:spChg chg="mod">
          <ac:chgData name="Dr. Jürgen Focke" userId="6e37ddc7-1796-4912-8555-10285fe1f32c" providerId="ADAL" clId="{82F47FDD-C34B-4ABB-B462-BC4ECD1EA445}" dt="2023-02-08T14:07:05.499" v="93" actId="26606"/>
          <ac:spMkLst>
            <pc:docMk/>
            <pc:sldMk cId="1033633278" sldId="449"/>
            <ac:spMk id="6" creationId="{67D14667-FB1F-4F45-FDAC-9235EA2CA063}"/>
          </ac:spMkLst>
        </pc:spChg>
        <pc:spChg chg="add">
          <ac:chgData name="Dr. Jürgen Focke" userId="6e37ddc7-1796-4912-8555-10285fe1f32c" providerId="ADAL" clId="{82F47FDD-C34B-4ABB-B462-BC4ECD1EA445}" dt="2023-02-08T14:07:05.499" v="93" actId="26606"/>
          <ac:spMkLst>
            <pc:docMk/>
            <pc:sldMk cId="1033633278" sldId="449"/>
            <ac:spMk id="12" creationId="{42A4FC2C-047E-45A5-965D-8E1E3BF09BC6}"/>
          </ac:spMkLst>
        </pc:spChg>
        <pc:picChg chg="add mod ord">
          <ac:chgData name="Dr. Jürgen Focke" userId="6e37ddc7-1796-4912-8555-10285fe1f32c" providerId="ADAL" clId="{82F47FDD-C34B-4ABB-B462-BC4ECD1EA445}" dt="2023-02-08T14:07:05.499" v="93" actId="26606"/>
          <ac:picMkLst>
            <pc:docMk/>
            <pc:sldMk cId="1033633278" sldId="449"/>
            <ac:picMk id="7" creationId="{28DFD717-7401-83AA-66CA-F2817084E7C3}"/>
          </ac:picMkLst>
        </pc:picChg>
      </pc:sldChg>
      <pc:sldChg chg="addSp delSp modSp add del mod setBg setClrOvrMap">
        <pc:chgData name="Dr. Jürgen Focke" userId="6e37ddc7-1796-4912-8555-10285fe1f32c" providerId="ADAL" clId="{82F47FDD-C34B-4ABB-B462-BC4ECD1EA445}" dt="2023-02-23T12:32:36.894" v="1410" actId="47"/>
        <pc:sldMkLst>
          <pc:docMk/>
          <pc:sldMk cId="0" sldId="457"/>
        </pc:sldMkLst>
        <pc:spChg chg="mod ord">
          <ac:chgData name="Dr. Jürgen Focke" userId="6e37ddc7-1796-4912-8555-10285fe1f32c" providerId="ADAL" clId="{82F47FDD-C34B-4ABB-B462-BC4ECD1EA445}" dt="2023-02-21T13:58:59.211" v="1251" actId="26606"/>
          <ac:spMkLst>
            <pc:docMk/>
            <pc:sldMk cId="0" sldId="457"/>
            <ac:spMk id="2" creationId="{6266C53C-B489-49EC-B22C-6E4D6ADF93E2}"/>
          </ac:spMkLst>
        </pc:spChg>
        <pc:spChg chg="mod">
          <ac:chgData name="Dr. Jürgen Focke" userId="6e37ddc7-1796-4912-8555-10285fe1f32c" providerId="ADAL" clId="{82F47FDD-C34B-4ABB-B462-BC4ECD1EA445}" dt="2023-02-21T13:58:59.211" v="1251" actId="26606"/>
          <ac:spMkLst>
            <pc:docMk/>
            <pc:sldMk cId="0" sldId="457"/>
            <ac:spMk id="3" creationId="{7D2C14C7-2A05-4F47-AD76-263CF0F48ECC}"/>
          </ac:spMkLst>
        </pc:spChg>
        <pc:spChg chg="del">
          <ac:chgData name="Dr. Jürgen Focke" userId="6e37ddc7-1796-4912-8555-10285fe1f32c" providerId="ADAL" clId="{82F47FDD-C34B-4ABB-B462-BC4ECD1EA445}" dt="2023-02-21T13:53:18.437" v="1240" actId="478"/>
          <ac:spMkLst>
            <pc:docMk/>
            <pc:sldMk cId="0" sldId="457"/>
            <ac:spMk id="22531" creationId="{27C26DC5-ED02-4EAE-88CC-86F46156E4A0}"/>
          </ac:spMkLst>
        </pc:spChg>
        <pc:spChg chg="add del">
          <ac:chgData name="Dr. Jürgen Focke" userId="6e37ddc7-1796-4912-8555-10285fe1f32c" providerId="ADAL" clId="{82F47FDD-C34B-4ABB-B462-BC4ECD1EA445}" dt="2023-02-21T13:58:52.608" v="1247" actId="26606"/>
          <ac:spMkLst>
            <pc:docMk/>
            <pc:sldMk cId="0" sldId="457"/>
            <ac:spMk id="22537" creationId="{FF9B822F-893E-44C8-963C-64F50ACECBB2}"/>
          </ac:spMkLst>
        </pc:spChg>
        <pc:spChg chg="add del">
          <ac:chgData name="Dr. Jürgen Focke" userId="6e37ddc7-1796-4912-8555-10285fe1f32c" providerId="ADAL" clId="{82F47FDD-C34B-4ABB-B462-BC4ECD1EA445}" dt="2023-02-21T13:58:52.608" v="1247" actId="26606"/>
          <ac:spMkLst>
            <pc:docMk/>
            <pc:sldMk cId="0" sldId="457"/>
            <ac:spMk id="22539" creationId="{EBF87945-A001-489F-9D9B-7D9435F0B9CA}"/>
          </ac:spMkLst>
        </pc:spChg>
        <pc:spChg chg="add del">
          <ac:chgData name="Dr. Jürgen Focke" userId="6e37ddc7-1796-4912-8555-10285fe1f32c" providerId="ADAL" clId="{82F47FDD-C34B-4ABB-B462-BC4ECD1EA445}" dt="2023-02-21T13:58:54.690" v="1249" actId="26606"/>
          <ac:spMkLst>
            <pc:docMk/>
            <pc:sldMk cId="0" sldId="457"/>
            <ac:spMk id="22541" creationId="{F5493CFF-E43B-4B10-ACE1-C8A1246629EA}"/>
          </ac:spMkLst>
        </pc:spChg>
        <pc:picChg chg="mod">
          <ac:chgData name="Dr. Jürgen Focke" userId="6e37ddc7-1796-4912-8555-10285fe1f32c" providerId="ADAL" clId="{82F47FDD-C34B-4ABB-B462-BC4ECD1EA445}" dt="2023-02-21T13:58:59.211" v="1251" actId="26606"/>
          <ac:picMkLst>
            <pc:docMk/>
            <pc:sldMk cId="0" sldId="457"/>
            <ac:picMk id="22532" creationId="{BB918005-14EE-4173-9321-97BB9E164E0F}"/>
          </ac:picMkLst>
        </pc:picChg>
        <pc:cxnChg chg="add del">
          <ac:chgData name="Dr. Jürgen Focke" userId="6e37ddc7-1796-4912-8555-10285fe1f32c" providerId="ADAL" clId="{82F47FDD-C34B-4ABB-B462-BC4ECD1EA445}" dt="2023-02-21T13:58:59.211" v="1251" actId="26606"/>
          <ac:cxnSpMkLst>
            <pc:docMk/>
            <pc:sldMk cId="0" sldId="457"/>
            <ac:cxnSpMk id="22543" creationId="{29A9ABB9-3FE5-49D5-B8B3-4489C4CE4F53}"/>
          </ac:cxnSpMkLst>
        </pc:cxnChg>
      </pc:sldChg>
      <pc:sldChg chg="modSp add del mod">
        <pc:chgData name="Dr. Jürgen Focke" userId="6e37ddc7-1796-4912-8555-10285fe1f32c" providerId="ADAL" clId="{82F47FDD-C34B-4ABB-B462-BC4ECD1EA445}" dt="2023-02-21T13:52:45.482" v="1239" actId="1076"/>
        <pc:sldMkLst>
          <pc:docMk/>
          <pc:sldMk cId="83921697" sldId="478"/>
        </pc:sldMkLst>
        <pc:spChg chg="mod">
          <ac:chgData name="Dr. Jürgen Focke" userId="6e37ddc7-1796-4912-8555-10285fe1f32c" providerId="ADAL" clId="{82F47FDD-C34B-4ABB-B462-BC4ECD1EA445}" dt="2023-02-21T13:52:45.482" v="1239" actId="1076"/>
          <ac:spMkLst>
            <pc:docMk/>
            <pc:sldMk cId="83921697" sldId="478"/>
            <ac:spMk id="35842" creationId="{EC2C34F9-C75E-41F8-BA7C-81B616B689CE}"/>
          </ac:spMkLst>
        </pc:spChg>
        <pc:picChg chg="mod">
          <ac:chgData name="Dr. Jürgen Focke" userId="6e37ddc7-1796-4912-8555-10285fe1f32c" providerId="ADAL" clId="{82F47FDD-C34B-4ABB-B462-BC4ECD1EA445}" dt="2023-02-21T13:52:39.865" v="1238" actId="1076"/>
          <ac:picMkLst>
            <pc:docMk/>
            <pc:sldMk cId="83921697" sldId="478"/>
            <ac:picMk id="26627" creationId="{EBAAF9F1-A825-45DF-AA45-4FCEC5A504BC}"/>
          </ac:picMkLst>
        </pc:picChg>
      </pc:sldChg>
      <pc:sldChg chg="modSp add del">
        <pc:chgData name="Dr. Jürgen Focke" userId="6e37ddc7-1796-4912-8555-10285fe1f32c" providerId="ADAL" clId="{82F47FDD-C34B-4ABB-B462-BC4ECD1EA445}" dt="2023-02-22T16:43:11.076" v="1263" actId="1076"/>
        <pc:sldMkLst>
          <pc:docMk/>
          <pc:sldMk cId="465510928" sldId="480"/>
        </pc:sldMkLst>
        <pc:picChg chg="mod">
          <ac:chgData name="Dr. Jürgen Focke" userId="6e37ddc7-1796-4912-8555-10285fe1f32c" providerId="ADAL" clId="{82F47FDD-C34B-4ABB-B462-BC4ECD1EA445}" dt="2023-02-22T16:43:11.076" v="1263" actId="1076"/>
          <ac:picMkLst>
            <pc:docMk/>
            <pc:sldMk cId="465510928" sldId="480"/>
            <ac:picMk id="28674" creationId="{14863112-2A87-46A8-AFF3-E09BA6D8B5A4}"/>
          </ac:picMkLst>
        </pc:picChg>
      </pc:sldChg>
      <pc:sldChg chg="addSp delSp modSp add del mod ord setBg">
        <pc:chgData name="Dr. Jürgen Focke" userId="6e37ddc7-1796-4912-8555-10285fe1f32c" providerId="ADAL" clId="{82F47FDD-C34B-4ABB-B462-BC4ECD1EA445}" dt="2023-02-23T09:15:04.835" v="1287" actId="14100"/>
        <pc:sldMkLst>
          <pc:docMk/>
          <pc:sldMk cId="3966054784" sldId="489"/>
        </pc:sldMkLst>
        <pc:spChg chg="mod">
          <ac:chgData name="Dr. Jürgen Focke" userId="6e37ddc7-1796-4912-8555-10285fe1f32c" providerId="ADAL" clId="{82F47FDD-C34B-4ABB-B462-BC4ECD1EA445}" dt="2023-02-21T13:58:11.915" v="1245" actId="26606"/>
          <ac:spMkLst>
            <pc:docMk/>
            <pc:sldMk cId="3966054784" sldId="489"/>
            <ac:spMk id="2" creationId="{3164745F-8BDC-4E54-8E3A-FC8003FBEA44}"/>
          </ac:spMkLst>
        </pc:spChg>
        <pc:spChg chg="add del mod">
          <ac:chgData name="Dr. Jürgen Focke" userId="6e37ddc7-1796-4912-8555-10285fe1f32c" providerId="ADAL" clId="{82F47FDD-C34B-4ABB-B462-BC4ECD1EA445}" dt="2023-02-21T13:51:07.073" v="1233" actId="478"/>
          <ac:spMkLst>
            <pc:docMk/>
            <pc:sldMk cId="3966054784" sldId="489"/>
            <ac:spMk id="4" creationId="{BDBE2494-2B68-C04A-0EEB-251269F0FCA6}"/>
          </ac:spMkLst>
        </pc:spChg>
        <pc:spChg chg="add del">
          <ac:chgData name="Dr. Jürgen Focke" userId="6e37ddc7-1796-4912-8555-10285fe1f32c" providerId="ADAL" clId="{82F47FDD-C34B-4ABB-B462-BC4ECD1EA445}" dt="2023-02-21T13:58:09.201" v="1242" actId="26606"/>
          <ac:spMkLst>
            <pc:docMk/>
            <pc:sldMk cId="3966054784" sldId="489"/>
            <ac:spMk id="11" creationId="{823AC064-BC96-4F32-8AE1-B2FD38754823}"/>
          </ac:spMkLst>
        </pc:spChg>
        <pc:spChg chg="add del">
          <ac:chgData name="Dr. Jürgen Focke" userId="6e37ddc7-1796-4912-8555-10285fe1f32c" providerId="ADAL" clId="{82F47FDD-C34B-4ABB-B462-BC4ECD1EA445}" dt="2023-02-21T13:58:11.909" v="1244" actId="26606"/>
          <ac:spMkLst>
            <pc:docMk/>
            <pc:sldMk cId="3966054784" sldId="489"/>
            <ac:spMk id="17" creationId="{C4879EFC-8E62-4E00-973C-C45EE9EC676D}"/>
          </ac:spMkLst>
        </pc:spChg>
        <pc:spChg chg="add del">
          <ac:chgData name="Dr. Jürgen Focke" userId="6e37ddc7-1796-4912-8555-10285fe1f32c" providerId="ADAL" clId="{82F47FDD-C34B-4ABB-B462-BC4ECD1EA445}" dt="2023-02-21T13:58:11.909" v="1244" actId="26606"/>
          <ac:spMkLst>
            <pc:docMk/>
            <pc:sldMk cId="3966054784" sldId="489"/>
            <ac:spMk id="18" creationId="{D6A9C53F-5F90-40A5-8C85-5412D39C8C68}"/>
          </ac:spMkLst>
        </pc:spChg>
        <pc:spChg chg="add">
          <ac:chgData name="Dr. Jürgen Focke" userId="6e37ddc7-1796-4912-8555-10285fe1f32c" providerId="ADAL" clId="{82F47FDD-C34B-4ABB-B462-BC4ECD1EA445}" dt="2023-02-21T13:58:11.915" v="1245" actId="26606"/>
          <ac:spMkLst>
            <pc:docMk/>
            <pc:sldMk cId="3966054784" sldId="489"/>
            <ac:spMk id="20" creationId="{823AC064-BC96-4F32-8AE1-B2FD38754823}"/>
          </ac:spMkLst>
        </pc:spChg>
        <pc:picChg chg="add mod">
          <ac:chgData name="Dr. Jürgen Focke" userId="6e37ddc7-1796-4912-8555-10285fe1f32c" providerId="ADAL" clId="{82F47FDD-C34B-4ABB-B462-BC4ECD1EA445}" dt="2023-02-23T09:15:04.835" v="1287" actId="14100"/>
          <ac:picMkLst>
            <pc:docMk/>
            <pc:sldMk cId="3966054784" sldId="489"/>
            <ac:picMk id="4" creationId="{6A41084E-633C-8558-7A54-3D542ECBF3BC}"/>
          </ac:picMkLst>
        </pc:picChg>
        <pc:picChg chg="mod ord">
          <ac:chgData name="Dr. Jürgen Focke" userId="6e37ddc7-1796-4912-8555-10285fe1f32c" providerId="ADAL" clId="{82F47FDD-C34B-4ABB-B462-BC4ECD1EA445}" dt="2023-02-21T13:58:11.915" v="1245" actId="26606"/>
          <ac:picMkLst>
            <pc:docMk/>
            <pc:sldMk cId="3966054784" sldId="489"/>
            <ac:picMk id="5" creationId="{6E956201-97A5-9452-DD4A-475DE20D15DE}"/>
          </ac:picMkLst>
        </pc:picChg>
        <pc:picChg chg="del mod">
          <ac:chgData name="Dr. Jürgen Focke" userId="6e37ddc7-1796-4912-8555-10285fe1f32c" providerId="ADAL" clId="{82F47FDD-C34B-4ABB-B462-BC4ECD1EA445}" dt="2023-02-23T09:14:03.563" v="1283" actId="478"/>
          <ac:picMkLst>
            <pc:docMk/>
            <pc:sldMk cId="3966054784" sldId="489"/>
            <ac:picMk id="6" creationId="{1C48A59E-4FCE-14AD-34F1-4C8081913C0A}"/>
          </ac:picMkLst>
        </pc:picChg>
        <pc:cxnChg chg="add del">
          <ac:chgData name="Dr. Jürgen Focke" userId="6e37ddc7-1796-4912-8555-10285fe1f32c" providerId="ADAL" clId="{82F47FDD-C34B-4ABB-B462-BC4ECD1EA445}" dt="2023-02-21T13:58:09.201" v="1242" actId="26606"/>
          <ac:cxnSpMkLst>
            <pc:docMk/>
            <pc:sldMk cId="3966054784" sldId="489"/>
            <ac:cxnSpMk id="13" creationId="{7E7C77BC-7138-40B1-A15B-20F57A494629}"/>
          </ac:cxnSpMkLst>
        </pc:cxnChg>
        <pc:cxnChg chg="add del">
          <ac:chgData name="Dr. Jürgen Focke" userId="6e37ddc7-1796-4912-8555-10285fe1f32c" providerId="ADAL" clId="{82F47FDD-C34B-4ABB-B462-BC4ECD1EA445}" dt="2023-02-21T13:58:09.201" v="1242" actId="26606"/>
          <ac:cxnSpMkLst>
            <pc:docMk/>
            <pc:sldMk cId="3966054784" sldId="489"/>
            <ac:cxnSpMk id="15" creationId="{DB146403-F3D6-484B-B2ED-97F9565D0370}"/>
          </ac:cxnSpMkLst>
        </pc:cxnChg>
        <pc:cxnChg chg="add">
          <ac:chgData name="Dr. Jürgen Focke" userId="6e37ddc7-1796-4912-8555-10285fe1f32c" providerId="ADAL" clId="{82F47FDD-C34B-4ABB-B462-BC4ECD1EA445}" dt="2023-02-21T13:58:11.915" v="1245" actId="26606"/>
          <ac:cxnSpMkLst>
            <pc:docMk/>
            <pc:sldMk cId="3966054784" sldId="489"/>
            <ac:cxnSpMk id="21" creationId="{7E7C77BC-7138-40B1-A15B-20F57A494629}"/>
          </ac:cxnSpMkLst>
        </pc:cxnChg>
        <pc:cxnChg chg="add">
          <ac:chgData name="Dr. Jürgen Focke" userId="6e37ddc7-1796-4912-8555-10285fe1f32c" providerId="ADAL" clId="{82F47FDD-C34B-4ABB-B462-BC4ECD1EA445}" dt="2023-02-21T13:58:11.915" v="1245" actId="26606"/>
          <ac:cxnSpMkLst>
            <pc:docMk/>
            <pc:sldMk cId="3966054784" sldId="489"/>
            <ac:cxnSpMk id="22" creationId="{DB146403-F3D6-484B-B2ED-97F9565D0370}"/>
          </ac:cxnSpMkLst>
        </pc:cxnChg>
      </pc:sldChg>
      <pc:sldChg chg="addSp delSp modSp mod ord">
        <pc:chgData name="Dr. Jürgen Focke" userId="6e37ddc7-1796-4912-8555-10285fe1f32c" providerId="ADAL" clId="{82F47FDD-C34B-4ABB-B462-BC4ECD1EA445}" dt="2023-02-28T16:58:50.403" v="1582" actId="20577"/>
        <pc:sldMkLst>
          <pc:docMk/>
          <pc:sldMk cId="2556917180" sldId="787"/>
        </pc:sldMkLst>
        <pc:spChg chg="mod">
          <ac:chgData name="Dr. Jürgen Focke" userId="6e37ddc7-1796-4912-8555-10285fe1f32c" providerId="ADAL" clId="{82F47FDD-C34B-4ABB-B462-BC4ECD1EA445}" dt="2023-02-28T16:58:50.403" v="1582" actId="20577"/>
          <ac:spMkLst>
            <pc:docMk/>
            <pc:sldMk cId="2556917180" sldId="787"/>
            <ac:spMk id="4" creationId="{11D3264E-FD79-2F9E-24B7-B779206FB80E}"/>
          </ac:spMkLst>
        </pc:spChg>
        <pc:spChg chg="add del mod">
          <ac:chgData name="Dr. Jürgen Focke" userId="6e37ddc7-1796-4912-8555-10285fe1f32c" providerId="ADAL" clId="{82F47FDD-C34B-4ABB-B462-BC4ECD1EA445}" dt="2023-02-21T13:51:08.670" v="1235"/>
          <ac:spMkLst>
            <pc:docMk/>
            <pc:sldMk cId="2556917180" sldId="787"/>
            <ac:spMk id="5" creationId="{70009743-4835-23CD-B690-CEE66DA312A0}"/>
          </ac:spMkLst>
        </pc:spChg>
        <pc:spChg chg="mod">
          <ac:chgData name="Dr. Jürgen Focke" userId="6e37ddc7-1796-4912-8555-10285fe1f32c" providerId="ADAL" clId="{82F47FDD-C34B-4ABB-B462-BC4ECD1EA445}" dt="2023-02-21T09:14:21.150" v="1152"/>
          <ac:spMkLst>
            <pc:docMk/>
            <pc:sldMk cId="2556917180" sldId="787"/>
            <ac:spMk id="6" creationId="{FAE1C14E-A003-4555-8D65-54EF3553A1AA}"/>
          </ac:spMkLst>
        </pc:spChg>
        <pc:spChg chg="mod">
          <ac:chgData name="Dr. Jürgen Focke" userId="6e37ddc7-1796-4912-8555-10285fe1f32c" providerId="ADAL" clId="{82F47FDD-C34B-4ABB-B462-BC4ECD1EA445}" dt="2023-02-23T09:25:30.733" v="1406" actId="1076"/>
          <ac:spMkLst>
            <pc:docMk/>
            <pc:sldMk cId="2556917180" sldId="787"/>
            <ac:spMk id="7" creationId="{F81808A2-5E94-AD27-F1E0-7D77C62248E2}"/>
          </ac:spMkLst>
        </pc:spChg>
        <pc:spChg chg="add del">
          <ac:chgData name="Dr. Jürgen Focke" userId="6e37ddc7-1796-4912-8555-10285fe1f32c" providerId="ADAL" clId="{82F47FDD-C34B-4ABB-B462-BC4ECD1EA445}" dt="2023-02-21T13:51:09.970" v="1236"/>
          <ac:spMkLst>
            <pc:docMk/>
            <pc:sldMk cId="2556917180" sldId="787"/>
            <ac:spMk id="8" creationId="{0D942502-76A5-CA41-0990-F5DD41817E45}"/>
          </ac:spMkLst>
        </pc:spChg>
      </pc:sldChg>
      <pc:sldChg chg="addSp delSp modSp mod setBg delDesignElem">
        <pc:chgData name="Dr. Jürgen Focke" userId="6e37ddc7-1796-4912-8555-10285fe1f32c" providerId="ADAL" clId="{82F47FDD-C34B-4ABB-B462-BC4ECD1EA445}" dt="2023-02-21T13:51:09.970" v="1236"/>
        <pc:sldMkLst>
          <pc:docMk/>
          <pc:sldMk cId="4268521779" sldId="791"/>
        </pc:sldMkLst>
        <pc:spChg chg="mod">
          <ac:chgData name="Dr. Jürgen Focke" userId="6e37ddc7-1796-4912-8555-10285fe1f32c" providerId="ADAL" clId="{82F47FDD-C34B-4ABB-B462-BC4ECD1EA445}" dt="2023-02-09T15:15:15.144" v="693" actId="26606"/>
          <ac:spMkLst>
            <pc:docMk/>
            <pc:sldMk cId="4268521779" sldId="791"/>
            <ac:spMk id="2" creationId="{880780DD-4522-AACA-D1DB-11BE297F94B0}"/>
          </ac:spMkLst>
        </pc:spChg>
        <pc:spChg chg="add del mod">
          <ac:chgData name="Dr. Jürgen Focke" userId="6e37ddc7-1796-4912-8555-10285fe1f32c" providerId="ADAL" clId="{82F47FDD-C34B-4ABB-B462-BC4ECD1EA445}" dt="2023-02-21T13:51:08.670" v="1235"/>
          <ac:spMkLst>
            <pc:docMk/>
            <pc:sldMk cId="4268521779" sldId="791"/>
            <ac:spMk id="4" creationId="{7DB94F40-AE7D-73CF-1261-CEC03F0F49C0}"/>
          </ac:spMkLst>
        </pc:spChg>
        <pc:spChg chg="mod">
          <ac:chgData name="Dr. Jürgen Focke" userId="6e37ddc7-1796-4912-8555-10285fe1f32c" providerId="ADAL" clId="{82F47FDD-C34B-4ABB-B462-BC4ECD1EA445}" dt="2023-02-09T15:15:15.144" v="693" actId="26606"/>
          <ac:spMkLst>
            <pc:docMk/>
            <pc:sldMk cId="4268521779" sldId="791"/>
            <ac:spMk id="5" creationId="{2CD54B1A-2994-44BA-A10E-DD0C09196486}"/>
          </ac:spMkLst>
        </pc:spChg>
        <pc:spChg chg="add del">
          <ac:chgData name="Dr. Jürgen Focke" userId="6e37ddc7-1796-4912-8555-10285fe1f32c" providerId="ADAL" clId="{82F47FDD-C34B-4ABB-B462-BC4ECD1EA445}" dt="2023-02-21T13:51:09.970" v="1236"/>
          <ac:spMkLst>
            <pc:docMk/>
            <pc:sldMk cId="4268521779" sldId="791"/>
            <ac:spMk id="6" creationId="{0ED5F75A-9832-E646-45CD-8D14A1E6FAB0}"/>
          </ac:spMkLst>
        </pc:spChg>
        <pc:spChg chg="add del">
          <ac:chgData name="Dr. Jürgen Focke" userId="6e37ddc7-1796-4912-8555-10285fe1f32c" providerId="ADAL" clId="{82F47FDD-C34B-4ABB-B462-BC4ECD1EA445}" dt="2023-02-09T15:15:15.128" v="692" actId="26606"/>
          <ac:spMkLst>
            <pc:docMk/>
            <pc:sldMk cId="4268521779" sldId="791"/>
            <ac:spMk id="15" creationId="{D4771268-CB57-404A-9271-370EB28F6090}"/>
          </ac:spMkLst>
        </pc:spChg>
        <pc:spChg chg="add">
          <ac:chgData name="Dr. Jürgen Focke" userId="6e37ddc7-1796-4912-8555-10285fe1f32c" providerId="ADAL" clId="{82F47FDD-C34B-4ABB-B462-BC4ECD1EA445}" dt="2023-02-09T15:15:15.144" v="693" actId="26606"/>
          <ac:spMkLst>
            <pc:docMk/>
            <pc:sldMk cId="4268521779" sldId="791"/>
            <ac:spMk id="17" creationId="{91E5A9A7-95C6-4F4F-B00E-C82E07FE62EF}"/>
          </ac:spMkLst>
        </pc:spChg>
        <pc:spChg chg="add">
          <ac:chgData name="Dr. Jürgen Focke" userId="6e37ddc7-1796-4912-8555-10285fe1f32c" providerId="ADAL" clId="{82F47FDD-C34B-4ABB-B462-BC4ECD1EA445}" dt="2023-02-09T15:15:15.144" v="693" actId="26606"/>
          <ac:spMkLst>
            <pc:docMk/>
            <pc:sldMk cId="4268521779" sldId="791"/>
            <ac:spMk id="18" creationId="{A8384FB5-9ADC-4DDC-881B-597D56F5B15D}"/>
          </ac:spMkLst>
        </pc:spChg>
        <pc:spChg chg="add">
          <ac:chgData name="Dr. Jürgen Focke" userId="6e37ddc7-1796-4912-8555-10285fe1f32c" providerId="ADAL" clId="{82F47FDD-C34B-4ABB-B462-BC4ECD1EA445}" dt="2023-02-09T15:15:15.144" v="693" actId="26606"/>
          <ac:spMkLst>
            <pc:docMk/>
            <pc:sldMk cId="4268521779" sldId="791"/>
            <ac:spMk id="19" creationId="{D07DD2DE-F619-49DD-B5E7-03A290FF4ED1}"/>
          </ac:spMkLst>
        </pc:spChg>
        <pc:spChg chg="add">
          <ac:chgData name="Dr. Jürgen Focke" userId="6e37ddc7-1796-4912-8555-10285fe1f32c" providerId="ADAL" clId="{82F47FDD-C34B-4ABB-B462-BC4ECD1EA445}" dt="2023-02-09T15:15:15.144" v="693" actId="26606"/>
          <ac:spMkLst>
            <pc:docMk/>
            <pc:sldMk cId="4268521779" sldId="791"/>
            <ac:spMk id="21" creationId="{85149191-5F60-4A28-AAFF-039F96B0F3EC}"/>
          </ac:spMkLst>
        </pc:spChg>
        <pc:spChg chg="add">
          <ac:chgData name="Dr. Jürgen Focke" userId="6e37ddc7-1796-4912-8555-10285fe1f32c" providerId="ADAL" clId="{82F47FDD-C34B-4ABB-B462-BC4ECD1EA445}" dt="2023-02-09T15:15:15.144" v="693" actId="26606"/>
          <ac:spMkLst>
            <pc:docMk/>
            <pc:sldMk cId="4268521779" sldId="791"/>
            <ac:spMk id="23" creationId="{F8260ED5-17F7-4158-B241-D51DD4CF1B7E}"/>
          </ac:spMkLst>
        </pc:spChg>
        <pc:picChg chg="mod">
          <ac:chgData name="Dr. Jürgen Focke" userId="6e37ddc7-1796-4912-8555-10285fe1f32c" providerId="ADAL" clId="{82F47FDD-C34B-4ABB-B462-BC4ECD1EA445}" dt="2023-02-09T15:15:15.144" v="693" actId="26606"/>
          <ac:picMkLst>
            <pc:docMk/>
            <pc:sldMk cId="4268521779" sldId="791"/>
            <ac:picMk id="7" creationId="{82AFC809-E128-0404-C47A-DD620A60BC47}"/>
          </ac:picMkLst>
        </pc:picChg>
      </pc:sldChg>
      <pc:sldChg chg="addSp delSp modSp mod">
        <pc:chgData name="Dr. Jürgen Focke" userId="6e37ddc7-1796-4912-8555-10285fe1f32c" providerId="ADAL" clId="{82F47FDD-C34B-4ABB-B462-BC4ECD1EA445}" dt="2023-02-21T14:05:40.952" v="1252" actId="1076"/>
        <pc:sldMkLst>
          <pc:docMk/>
          <pc:sldMk cId="3725281146" sldId="794"/>
        </pc:sldMkLst>
        <pc:spChg chg="mod">
          <ac:chgData name="Dr. Jürgen Focke" userId="6e37ddc7-1796-4912-8555-10285fe1f32c" providerId="ADAL" clId="{82F47FDD-C34B-4ABB-B462-BC4ECD1EA445}" dt="2023-02-08T14:51:48.361" v="183" actId="20577"/>
          <ac:spMkLst>
            <pc:docMk/>
            <pc:sldMk cId="3725281146" sldId="794"/>
            <ac:spMk id="2" creationId="{B4BD167B-1350-CFB2-CDAD-AC482FC52EA6}"/>
          </ac:spMkLst>
        </pc:spChg>
        <pc:spChg chg="add del">
          <ac:chgData name="Dr. Jürgen Focke" userId="6e37ddc7-1796-4912-8555-10285fe1f32c" providerId="ADAL" clId="{82F47FDD-C34B-4ABB-B462-BC4ECD1EA445}" dt="2023-02-21T13:51:09.970" v="1236"/>
          <ac:spMkLst>
            <pc:docMk/>
            <pc:sldMk cId="3725281146" sldId="794"/>
            <ac:spMk id="3" creationId="{8F9255C2-FFFC-C284-FBDF-44036BADCCD2}"/>
          </ac:spMkLst>
        </pc:spChg>
        <pc:spChg chg="add del">
          <ac:chgData name="Dr. Jürgen Focke" userId="6e37ddc7-1796-4912-8555-10285fe1f32c" providerId="ADAL" clId="{82F47FDD-C34B-4ABB-B462-BC4ECD1EA445}" dt="2023-02-21T13:51:08.670" v="1235"/>
          <ac:spMkLst>
            <pc:docMk/>
            <pc:sldMk cId="3725281146" sldId="794"/>
            <ac:spMk id="5" creationId="{70009743-4835-23CD-B690-CEE66DA312A0}"/>
          </ac:spMkLst>
        </pc:spChg>
        <pc:spChg chg="mod">
          <ac:chgData name="Dr. Jürgen Focke" userId="6e37ddc7-1796-4912-8555-10285fe1f32c" providerId="ADAL" clId="{82F47FDD-C34B-4ABB-B462-BC4ECD1EA445}" dt="2023-02-21T13:51:02.153" v="1222" actId="113"/>
          <ac:spMkLst>
            <pc:docMk/>
            <pc:sldMk cId="3725281146" sldId="794"/>
            <ac:spMk id="6" creationId="{FAE1C14E-A003-4555-8D65-54EF3553A1AA}"/>
          </ac:spMkLst>
        </pc:spChg>
        <pc:spChg chg="mod">
          <ac:chgData name="Dr. Jürgen Focke" userId="6e37ddc7-1796-4912-8555-10285fe1f32c" providerId="ADAL" clId="{82F47FDD-C34B-4ABB-B462-BC4ECD1EA445}" dt="2023-02-21T14:05:40.952" v="1252" actId="1076"/>
          <ac:spMkLst>
            <pc:docMk/>
            <pc:sldMk cId="3725281146" sldId="794"/>
            <ac:spMk id="7" creationId="{AC0174C6-0588-A2AA-46DC-602891124C4A}"/>
          </ac:spMkLst>
        </pc:spChg>
        <pc:picChg chg="del">
          <ac:chgData name="Dr. Jürgen Focke" userId="6e37ddc7-1796-4912-8555-10285fe1f32c" providerId="ADAL" clId="{82F47FDD-C34B-4ABB-B462-BC4ECD1EA445}" dt="2023-02-08T14:28:42.121" v="140"/>
          <ac:picMkLst>
            <pc:docMk/>
            <pc:sldMk cId="3725281146" sldId="794"/>
            <ac:picMk id="3" creationId="{E58085F2-1FFD-E892-3454-47BA14B2467E}"/>
          </ac:picMkLst>
        </pc:picChg>
        <pc:picChg chg="mod">
          <ac:chgData name="Dr. Jürgen Focke" userId="6e37ddc7-1796-4912-8555-10285fe1f32c" providerId="ADAL" clId="{82F47FDD-C34B-4ABB-B462-BC4ECD1EA445}" dt="2023-02-08T14:35:44.098" v="176" actId="1076"/>
          <ac:picMkLst>
            <pc:docMk/>
            <pc:sldMk cId="3725281146" sldId="794"/>
            <ac:picMk id="12" creationId="{384BE4EA-3A72-DE80-A936-E400D672B1D1}"/>
          </ac:picMkLst>
        </pc:picChg>
      </pc:sldChg>
      <pc:sldChg chg="new del">
        <pc:chgData name="Dr. Jürgen Focke" userId="6e37ddc7-1796-4912-8555-10285fe1f32c" providerId="ADAL" clId="{82F47FDD-C34B-4ABB-B462-BC4ECD1EA445}" dt="2023-02-09T14:50:11.936" v="335" actId="680"/>
        <pc:sldMkLst>
          <pc:docMk/>
          <pc:sldMk cId="1819811185" sldId="795"/>
        </pc:sldMkLst>
      </pc:sldChg>
      <pc:sldChg chg="addSp delSp modSp new mod setBg modNotesTx">
        <pc:chgData name="Dr. Jürgen Focke" userId="6e37ddc7-1796-4912-8555-10285fe1f32c" providerId="ADAL" clId="{82F47FDD-C34B-4ABB-B462-BC4ECD1EA445}" dt="2023-02-28T10:43:10.394" v="1580" actId="20577"/>
        <pc:sldMkLst>
          <pc:docMk/>
          <pc:sldMk cId="1966723430" sldId="795"/>
        </pc:sldMkLst>
        <pc:spChg chg="mod">
          <ac:chgData name="Dr. Jürgen Focke" userId="6e37ddc7-1796-4912-8555-10285fe1f32c" providerId="ADAL" clId="{82F47FDD-C34B-4ABB-B462-BC4ECD1EA445}" dt="2023-02-09T15:15:02.848" v="690" actId="26606"/>
          <ac:spMkLst>
            <pc:docMk/>
            <pc:sldMk cId="1966723430" sldId="795"/>
            <ac:spMk id="2" creationId="{587ED98C-D24D-0959-8BEE-4A1BFDAE22E8}"/>
          </ac:spMkLst>
        </pc:spChg>
        <pc:spChg chg="mod ord">
          <ac:chgData name="Dr. Jürgen Focke" userId="6e37ddc7-1796-4912-8555-10285fe1f32c" providerId="ADAL" clId="{82F47FDD-C34B-4ABB-B462-BC4ECD1EA445}" dt="2023-02-09T15:15:02.848" v="690" actId="26606"/>
          <ac:spMkLst>
            <pc:docMk/>
            <pc:sldMk cId="1966723430" sldId="795"/>
            <ac:spMk id="3" creationId="{ECA5D9A1-C611-5D01-6ABE-F4F698FCF276}"/>
          </ac:spMkLst>
        </pc:spChg>
        <pc:spChg chg="mod">
          <ac:chgData name="Dr. Jürgen Focke" userId="6e37ddc7-1796-4912-8555-10285fe1f32c" providerId="ADAL" clId="{82F47FDD-C34B-4ABB-B462-BC4ECD1EA445}" dt="2023-02-28T10:42:19.920" v="1478" actId="1076"/>
          <ac:spMkLst>
            <pc:docMk/>
            <pc:sldMk cId="1966723430" sldId="795"/>
            <ac:spMk id="4" creationId="{9C85A6E0-BA6C-2F4E-98B4-8D7860B9672D}"/>
          </ac:spMkLst>
        </pc:spChg>
        <pc:spChg chg="mod">
          <ac:chgData name="Dr. Jürgen Focke" userId="6e37ddc7-1796-4912-8555-10285fe1f32c" providerId="ADAL" clId="{82F47FDD-C34B-4ABB-B462-BC4ECD1EA445}" dt="2023-02-09T15:15:02.848" v="690" actId="26606"/>
          <ac:spMkLst>
            <pc:docMk/>
            <pc:sldMk cId="1966723430" sldId="795"/>
            <ac:spMk id="4" creationId="{C5E05D96-D914-145F-1892-7204B482A1CE}"/>
          </ac:spMkLst>
        </pc:spChg>
        <pc:spChg chg="add del mod">
          <ac:chgData name="Dr. Jürgen Focke" userId="6e37ddc7-1796-4912-8555-10285fe1f32c" providerId="ADAL" clId="{82F47FDD-C34B-4ABB-B462-BC4ECD1EA445}" dt="2023-02-21T13:51:08.670" v="1235"/>
          <ac:spMkLst>
            <pc:docMk/>
            <pc:sldMk cId="1966723430" sldId="795"/>
            <ac:spMk id="5" creationId="{B3E89D36-5157-9C9A-D78A-EB5D0C7B19E1}"/>
          </ac:spMkLst>
        </pc:spChg>
        <pc:spChg chg="add mod ord">
          <ac:chgData name="Dr. Jürgen Focke" userId="6e37ddc7-1796-4912-8555-10285fe1f32c" providerId="ADAL" clId="{82F47FDD-C34B-4ABB-B462-BC4ECD1EA445}" dt="2023-02-21T14:24:04.323" v="1253" actId="113"/>
          <ac:spMkLst>
            <pc:docMk/>
            <pc:sldMk cId="1966723430" sldId="795"/>
            <ac:spMk id="6" creationId="{EF0DCB47-722D-1418-1350-73002A48DB99}"/>
          </ac:spMkLst>
        </pc:spChg>
        <pc:spChg chg="add mod">
          <ac:chgData name="Dr. Jürgen Focke" userId="6e37ddc7-1796-4912-8555-10285fe1f32c" providerId="ADAL" clId="{82F47FDD-C34B-4ABB-B462-BC4ECD1EA445}" dt="2023-02-09T16:27:45.013" v="1033" actId="1076"/>
          <ac:spMkLst>
            <pc:docMk/>
            <pc:sldMk cId="1966723430" sldId="795"/>
            <ac:spMk id="8" creationId="{527E0949-D5F7-612A-5F25-1A9D71EFEDD5}"/>
          </ac:spMkLst>
        </pc:spChg>
        <pc:spChg chg="add del">
          <ac:chgData name="Dr. Jürgen Focke" userId="6e37ddc7-1796-4912-8555-10285fe1f32c" providerId="ADAL" clId="{82F47FDD-C34B-4ABB-B462-BC4ECD1EA445}" dt="2023-02-21T13:51:09.970" v="1236"/>
          <ac:spMkLst>
            <pc:docMk/>
            <pc:sldMk cId="1966723430" sldId="795"/>
            <ac:spMk id="9" creationId="{6FA9DF58-3171-55D2-F4F5-43A184090013}"/>
          </ac:spMkLst>
        </pc:spChg>
        <pc:spChg chg="add del">
          <ac:chgData name="Dr. Jürgen Focke" userId="6e37ddc7-1796-4912-8555-10285fe1f32c" providerId="ADAL" clId="{82F47FDD-C34B-4ABB-B462-BC4ECD1EA445}" dt="2023-02-09T15:14:43.728" v="683" actId="26606"/>
          <ac:spMkLst>
            <pc:docMk/>
            <pc:sldMk cId="1966723430" sldId="795"/>
            <ac:spMk id="11" creationId="{907EF6B7-1338-4443-8C46-6A318D952DFD}"/>
          </ac:spMkLst>
        </pc:spChg>
        <pc:spChg chg="add del">
          <ac:chgData name="Dr. Jürgen Focke" userId="6e37ddc7-1796-4912-8555-10285fe1f32c" providerId="ADAL" clId="{82F47FDD-C34B-4ABB-B462-BC4ECD1EA445}" dt="2023-02-09T15:14:43.728" v="683" actId="26606"/>
          <ac:spMkLst>
            <pc:docMk/>
            <pc:sldMk cId="1966723430" sldId="795"/>
            <ac:spMk id="13" creationId="{DAAE4CDD-124C-4DCF-9584-B6033B545DD5}"/>
          </ac:spMkLst>
        </pc:spChg>
        <pc:spChg chg="add del">
          <ac:chgData name="Dr. Jürgen Focke" userId="6e37ddc7-1796-4912-8555-10285fe1f32c" providerId="ADAL" clId="{82F47FDD-C34B-4ABB-B462-BC4ECD1EA445}" dt="2023-02-09T15:14:43.728" v="683" actId="26606"/>
          <ac:spMkLst>
            <pc:docMk/>
            <pc:sldMk cId="1966723430" sldId="795"/>
            <ac:spMk id="15" creationId="{081E4A58-353D-44AE-B2FC-2A74E2E400F7}"/>
          </ac:spMkLst>
        </pc:spChg>
        <pc:spChg chg="add del">
          <ac:chgData name="Dr. Jürgen Focke" userId="6e37ddc7-1796-4912-8555-10285fe1f32c" providerId="ADAL" clId="{82F47FDD-C34B-4ABB-B462-BC4ECD1EA445}" dt="2023-02-09T15:15:02.830" v="689" actId="26606"/>
          <ac:spMkLst>
            <pc:docMk/>
            <pc:sldMk cId="1966723430" sldId="795"/>
            <ac:spMk id="17" creationId="{472E3A19-F5D5-48FC-BB9C-48C2F68F598B}"/>
          </ac:spMkLst>
        </pc:spChg>
        <pc:spChg chg="add del">
          <ac:chgData name="Dr. Jürgen Focke" userId="6e37ddc7-1796-4912-8555-10285fe1f32c" providerId="ADAL" clId="{82F47FDD-C34B-4ABB-B462-BC4ECD1EA445}" dt="2023-02-09T15:15:02.830" v="689" actId="26606"/>
          <ac:spMkLst>
            <pc:docMk/>
            <pc:sldMk cId="1966723430" sldId="795"/>
            <ac:spMk id="19" creationId="{7A62E32F-BB65-43A8-8EB5-92346890E549}"/>
          </ac:spMkLst>
        </pc:spChg>
        <pc:spChg chg="add del">
          <ac:chgData name="Dr. Jürgen Focke" userId="6e37ddc7-1796-4912-8555-10285fe1f32c" providerId="ADAL" clId="{82F47FDD-C34B-4ABB-B462-BC4ECD1EA445}" dt="2023-02-09T15:14:46.392" v="685" actId="26606"/>
          <ac:spMkLst>
            <pc:docMk/>
            <pc:sldMk cId="1966723430" sldId="795"/>
            <ac:spMk id="20" creationId="{18873D23-2DCF-4B31-A009-95721C06E8E1}"/>
          </ac:spMkLst>
        </pc:spChg>
        <pc:spChg chg="add del">
          <ac:chgData name="Dr. Jürgen Focke" userId="6e37ddc7-1796-4912-8555-10285fe1f32c" providerId="ADAL" clId="{82F47FDD-C34B-4ABB-B462-BC4ECD1EA445}" dt="2023-02-09T15:14:46.392" v="685" actId="26606"/>
          <ac:spMkLst>
            <pc:docMk/>
            <pc:sldMk cId="1966723430" sldId="795"/>
            <ac:spMk id="21" creationId="{C13EF075-D4EF-4929-ADBC-91B27DA19955}"/>
          </ac:spMkLst>
        </pc:spChg>
        <pc:spChg chg="add del">
          <ac:chgData name="Dr. Jürgen Focke" userId="6e37ddc7-1796-4912-8555-10285fe1f32c" providerId="ADAL" clId="{82F47FDD-C34B-4ABB-B462-BC4ECD1EA445}" dt="2023-02-09T15:14:54.119" v="687" actId="26606"/>
          <ac:spMkLst>
            <pc:docMk/>
            <pc:sldMk cId="1966723430" sldId="795"/>
            <ac:spMk id="24" creationId="{2B566528-1B12-4246-9431-5C2D7D081168}"/>
          </ac:spMkLst>
        </pc:spChg>
        <pc:spChg chg="add del">
          <ac:chgData name="Dr. Jürgen Focke" userId="6e37ddc7-1796-4912-8555-10285fe1f32c" providerId="ADAL" clId="{82F47FDD-C34B-4ABB-B462-BC4ECD1EA445}" dt="2023-02-09T15:14:54.119" v="687" actId="26606"/>
          <ac:spMkLst>
            <pc:docMk/>
            <pc:sldMk cId="1966723430" sldId="795"/>
            <ac:spMk id="25" creationId="{2E80C965-DB6D-4F81-9E9E-B027384D0BD6}"/>
          </ac:spMkLst>
        </pc:spChg>
        <pc:spChg chg="add del">
          <ac:chgData name="Dr. Jürgen Focke" userId="6e37ddc7-1796-4912-8555-10285fe1f32c" providerId="ADAL" clId="{82F47FDD-C34B-4ABB-B462-BC4ECD1EA445}" dt="2023-02-09T15:14:54.119" v="687" actId="26606"/>
          <ac:spMkLst>
            <pc:docMk/>
            <pc:sldMk cId="1966723430" sldId="795"/>
            <ac:spMk id="26" creationId="{A580F890-B085-4E95-96AA-55AEBEC5CE6E}"/>
          </ac:spMkLst>
        </pc:spChg>
        <pc:spChg chg="add del">
          <ac:chgData name="Dr. Jürgen Focke" userId="6e37ddc7-1796-4912-8555-10285fe1f32c" providerId="ADAL" clId="{82F47FDD-C34B-4ABB-B462-BC4ECD1EA445}" dt="2023-02-09T15:14:54.119" v="687" actId="26606"/>
          <ac:spMkLst>
            <pc:docMk/>
            <pc:sldMk cId="1966723430" sldId="795"/>
            <ac:spMk id="27" creationId="{D3F51FEB-38FB-4F6C-9F7B-2F2AFAB65463}"/>
          </ac:spMkLst>
        </pc:spChg>
        <pc:spChg chg="add del">
          <ac:chgData name="Dr. Jürgen Focke" userId="6e37ddc7-1796-4912-8555-10285fe1f32c" providerId="ADAL" clId="{82F47FDD-C34B-4ABB-B462-BC4ECD1EA445}" dt="2023-02-09T15:14:54.119" v="687" actId="26606"/>
          <ac:spMkLst>
            <pc:docMk/>
            <pc:sldMk cId="1966723430" sldId="795"/>
            <ac:spMk id="28" creationId="{1E547BA6-BAE0-43BB-A7CA-60F69CE252F0}"/>
          </ac:spMkLst>
        </pc:spChg>
        <pc:spChg chg="add del">
          <ac:chgData name="Dr. Jürgen Focke" userId="6e37ddc7-1796-4912-8555-10285fe1f32c" providerId="ADAL" clId="{82F47FDD-C34B-4ABB-B462-BC4ECD1EA445}" dt="2023-02-09T15:15:02.830" v="689" actId="26606"/>
          <ac:spMkLst>
            <pc:docMk/>
            <pc:sldMk cId="1966723430" sldId="795"/>
            <ac:spMk id="30" creationId="{827B839B-9ADE-406B-8590-F1CAEDED45A1}"/>
          </ac:spMkLst>
        </pc:spChg>
        <pc:spChg chg="add del">
          <ac:chgData name="Dr. Jürgen Focke" userId="6e37ddc7-1796-4912-8555-10285fe1f32c" providerId="ADAL" clId="{82F47FDD-C34B-4ABB-B462-BC4ECD1EA445}" dt="2023-02-09T15:15:02.830" v="689" actId="26606"/>
          <ac:spMkLst>
            <pc:docMk/>
            <pc:sldMk cId="1966723430" sldId="795"/>
            <ac:spMk id="31" creationId="{CFE45BF0-46DB-408C-B5F7-7B11716805D4}"/>
          </ac:spMkLst>
        </pc:spChg>
        <pc:spChg chg="add del">
          <ac:chgData name="Dr. Jürgen Focke" userId="6e37ddc7-1796-4912-8555-10285fe1f32c" providerId="ADAL" clId="{82F47FDD-C34B-4ABB-B462-BC4ECD1EA445}" dt="2023-02-09T15:15:02.830" v="689" actId="26606"/>
          <ac:spMkLst>
            <pc:docMk/>
            <pc:sldMk cId="1966723430" sldId="795"/>
            <ac:spMk id="32" creationId="{2AEBC8F2-97B1-41B4-93F1-2D289E197FBA}"/>
          </ac:spMkLst>
        </pc:spChg>
        <pc:spChg chg="add del">
          <ac:chgData name="Dr. Jürgen Focke" userId="6e37ddc7-1796-4912-8555-10285fe1f32c" providerId="ADAL" clId="{82F47FDD-C34B-4ABB-B462-BC4ECD1EA445}" dt="2023-02-09T15:15:02.830" v="689" actId="26606"/>
          <ac:spMkLst>
            <pc:docMk/>
            <pc:sldMk cId="1966723430" sldId="795"/>
            <ac:spMk id="33" creationId="{14E91B64-9FCC-451E-AFB4-A827D6329367}"/>
          </ac:spMkLst>
        </pc:spChg>
        <pc:spChg chg="add">
          <ac:chgData name="Dr. Jürgen Focke" userId="6e37ddc7-1796-4912-8555-10285fe1f32c" providerId="ADAL" clId="{82F47FDD-C34B-4ABB-B462-BC4ECD1EA445}" dt="2023-02-09T15:15:02.848" v="690" actId="26606"/>
          <ac:spMkLst>
            <pc:docMk/>
            <pc:sldMk cId="1966723430" sldId="795"/>
            <ac:spMk id="35" creationId="{907EF6B7-1338-4443-8C46-6A318D952DFD}"/>
          </ac:spMkLst>
        </pc:spChg>
        <pc:spChg chg="add">
          <ac:chgData name="Dr. Jürgen Focke" userId="6e37ddc7-1796-4912-8555-10285fe1f32c" providerId="ADAL" clId="{82F47FDD-C34B-4ABB-B462-BC4ECD1EA445}" dt="2023-02-09T15:15:02.848" v="690" actId="26606"/>
          <ac:spMkLst>
            <pc:docMk/>
            <pc:sldMk cId="1966723430" sldId="795"/>
            <ac:spMk id="36" creationId="{DAAE4CDD-124C-4DCF-9584-B6033B545DD5}"/>
          </ac:spMkLst>
        </pc:spChg>
        <pc:spChg chg="add">
          <ac:chgData name="Dr. Jürgen Focke" userId="6e37ddc7-1796-4912-8555-10285fe1f32c" providerId="ADAL" clId="{82F47FDD-C34B-4ABB-B462-BC4ECD1EA445}" dt="2023-02-09T15:15:02.848" v="690" actId="26606"/>
          <ac:spMkLst>
            <pc:docMk/>
            <pc:sldMk cId="1966723430" sldId="795"/>
            <ac:spMk id="37" creationId="{081E4A58-353D-44AE-B2FC-2A74E2E400F7}"/>
          </ac:spMkLst>
        </pc:spChg>
        <pc:grpChg chg="add del">
          <ac:chgData name="Dr. Jürgen Focke" userId="6e37ddc7-1796-4912-8555-10285fe1f32c" providerId="ADAL" clId="{82F47FDD-C34B-4ABB-B462-BC4ECD1EA445}" dt="2023-02-09T15:14:46.392" v="685" actId="26606"/>
          <ac:grpSpMkLst>
            <pc:docMk/>
            <pc:sldMk cId="1966723430" sldId="795"/>
            <ac:grpSpMk id="22" creationId="{DAA26DFA-AAB2-4973-9C17-16D587C7B198}"/>
          </ac:grpSpMkLst>
        </pc:grpChg>
        <pc:picChg chg="add mod">
          <ac:chgData name="Dr. Jürgen Focke" userId="6e37ddc7-1796-4912-8555-10285fe1f32c" providerId="ADAL" clId="{82F47FDD-C34B-4ABB-B462-BC4ECD1EA445}" dt="2023-02-09T15:33:22.920" v="760"/>
          <ac:picMkLst>
            <pc:docMk/>
            <pc:sldMk cId="1966723430" sldId="795"/>
            <ac:picMk id="7" creationId="{949FEA3D-728B-4A31-4690-6EA6E90E4A16}"/>
          </ac:picMkLst>
        </pc:picChg>
      </pc:sldChg>
      <pc:sldChg chg="addSp delSp modSp add mod setBg">
        <pc:chgData name="Dr. Jürgen Focke" userId="6e37ddc7-1796-4912-8555-10285fe1f32c" providerId="ADAL" clId="{82F47FDD-C34B-4ABB-B462-BC4ECD1EA445}" dt="2023-02-21T13:51:09.970" v="1236"/>
        <pc:sldMkLst>
          <pc:docMk/>
          <pc:sldMk cId="2555389923" sldId="796"/>
        </pc:sldMkLst>
        <pc:spChg chg="mod">
          <ac:chgData name="Dr. Jürgen Focke" userId="6e37ddc7-1796-4912-8555-10285fe1f32c" providerId="ADAL" clId="{82F47FDD-C34B-4ABB-B462-BC4ECD1EA445}" dt="2023-02-09T15:20:18.151" v="725" actId="26606"/>
          <ac:spMkLst>
            <pc:docMk/>
            <pc:sldMk cId="2555389923" sldId="796"/>
            <ac:spMk id="2" creationId="{587ED98C-D24D-0959-8BEE-4A1BFDAE22E8}"/>
          </ac:spMkLst>
        </pc:spChg>
        <pc:spChg chg="mod">
          <ac:chgData name="Dr. Jürgen Focke" userId="6e37ddc7-1796-4912-8555-10285fe1f32c" providerId="ADAL" clId="{82F47FDD-C34B-4ABB-B462-BC4ECD1EA445}" dt="2023-02-09T15:20:18.151" v="725" actId="26606"/>
          <ac:spMkLst>
            <pc:docMk/>
            <pc:sldMk cId="2555389923" sldId="796"/>
            <ac:spMk id="3" creationId="{ECA5D9A1-C611-5D01-6ABE-F4F698FCF276}"/>
          </ac:spMkLst>
        </pc:spChg>
        <pc:spChg chg="mod">
          <ac:chgData name="Dr. Jürgen Focke" userId="6e37ddc7-1796-4912-8555-10285fe1f32c" providerId="ADAL" clId="{82F47FDD-C34B-4ABB-B462-BC4ECD1EA445}" dt="2023-02-09T15:20:18.151" v="725" actId="26606"/>
          <ac:spMkLst>
            <pc:docMk/>
            <pc:sldMk cId="2555389923" sldId="796"/>
            <ac:spMk id="4" creationId="{C5E05D96-D914-145F-1892-7204B482A1CE}"/>
          </ac:spMkLst>
        </pc:spChg>
        <pc:spChg chg="add del mod">
          <ac:chgData name="Dr. Jürgen Focke" userId="6e37ddc7-1796-4912-8555-10285fe1f32c" providerId="ADAL" clId="{82F47FDD-C34B-4ABB-B462-BC4ECD1EA445}" dt="2023-02-21T13:51:08.670" v="1235"/>
          <ac:spMkLst>
            <pc:docMk/>
            <pc:sldMk cId="2555389923" sldId="796"/>
            <ac:spMk id="5" creationId="{B3E89D36-5157-9C9A-D78A-EB5D0C7B19E1}"/>
          </ac:spMkLst>
        </pc:spChg>
        <pc:spChg chg="add del">
          <ac:chgData name="Dr. Jürgen Focke" userId="6e37ddc7-1796-4912-8555-10285fe1f32c" providerId="ADAL" clId="{82F47FDD-C34B-4ABB-B462-BC4ECD1EA445}" dt="2023-02-21T13:51:09.970" v="1236"/>
          <ac:spMkLst>
            <pc:docMk/>
            <pc:sldMk cId="2555389923" sldId="796"/>
            <ac:spMk id="6" creationId="{5A1C16B9-D088-BBA1-6718-598EE7906BAB}"/>
          </ac:spMkLst>
        </pc:spChg>
        <pc:spChg chg="add del mod">
          <ac:chgData name="Dr. Jürgen Focke" userId="6e37ddc7-1796-4912-8555-10285fe1f32c" providerId="ADAL" clId="{82F47FDD-C34B-4ABB-B462-BC4ECD1EA445}" dt="2023-02-09T15:20:18.151" v="725" actId="26606"/>
          <ac:spMkLst>
            <pc:docMk/>
            <pc:sldMk cId="2555389923" sldId="796"/>
            <ac:spMk id="6" creationId="{81A194FB-F72D-EF99-4B0B-7C54AAC01EF9}"/>
          </ac:spMkLst>
        </pc:spChg>
        <pc:spChg chg="add">
          <ac:chgData name="Dr. Jürgen Focke" userId="6e37ddc7-1796-4912-8555-10285fe1f32c" providerId="ADAL" clId="{82F47FDD-C34B-4ABB-B462-BC4ECD1EA445}" dt="2023-02-09T15:20:18.151" v="725" actId="26606"/>
          <ac:spMkLst>
            <pc:docMk/>
            <pc:sldMk cId="2555389923" sldId="796"/>
            <ac:spMk id="12" creationId="{B819A166-7571-4003-A6B8-B62034C3ED30}"/>
          </ac:spMkLst>
        </pc:spChg>
        <pc:graphicFrameChg chg="add mod">
          <ac:chgData name="Dr. Jürgen Focke" userId="6e37ddc7-1796-4912-8555-10285fe1f32c" providerId="ADAL" clId="{82F47FDD-C34B-4ABB-B462-BC4ECD1EA445}" dt="2023-02-09T15:33:56.341" v="763" actId="14100"/>
          <ac:graphicFrameMkLst>
            <pc:docMk/>
            <pc:sldMk cId="2555389923" sldId="796"/>
            <ac:graphicFrameMk id="8" creationId="{5CFD4A31-6B48-F903-2295-D04ECEA25836}"/>
          </ac:graphicFrameMkLst>
        </pc:graphicFrameChg>
      </pc:sldChg>
      <pc:sldChg chg="addSp delSp modSp new mod setBg">
        <pc:chgData name="Dr. Jürgen Focke" userId="6e37ddc7-1796-4912-8555-10285fe1f32c" providerId="ADAL" clId="{82F47FDD-C34B-4ABB-B462-BC4ECD1EA445}" dt="2023-02-21T14:30:45.836" v="1254" actId="26606"/>
        <pc:sldMkLst>
          <pc:docMk/>
          <pc:sldMk cId="27255485" sldId="797"/>
        </pc:sldMkLst>
        <pc:spChg chg="mod">
          <ac:chgData name="Dr. Jürgen Focke" userId="6e37ddc7-1796-4912-8555-10285fe1f32c" providerId="ADAL" clId="{82F47FDD-C34B-4ABB-B462-BC4ECD1EA445}" dt="2023-02-21T14:30:45.836" v="1254" actId="26606"/>
          <ac:spMkLst>
            <pc:docMk/>
            <pc:sldMk cId="27255485" sldId="797"/>
            <ac:spMk id="2" creationId="{CC73EB31-A88E-114F-7918-67777C5F9EBD}"/>
          </ac:spMkLst>
        </pc:spChg>
        <pc:spChg chg="mod ord">
          <ac:chgData name="Dr. Jürgen Focke" userId="6e37ddc7-1796-4912-8555-10285fe1f32c" providerId="ADAL" clId="{82F47FDD-C34B-4ABB-B462-BC4ECD1EA445}" dt="2023-02-21T08:41:01.672" v="1071" actId="26606"/>
          <ac:spMkLst>
            <pc:docMk/>
            <pc:sldMk cId="27255485" sldId="797"/>
            <ac:spMk id="3" creationId="{540A62B1-EFB4-E7F9-FA1E-1D7FC3D607B7}"/>
          </ac:spMkLst>
        </pc:spChg>
        <pc:spChg chg="mod">
          <ac:chgData name="Dr. Jürgen Focke" userId="6e37ddc7-1796-4912-8555-10285fe1f32c" providerId="ADAL" clId="{82F47FDD-C34B-4ABB-B462-BC4ECD1EA445}" dt="2023-02-21T08:41:01.672" v="1071" actId="26606"/>
          <ac:spMkLst>
            <pc:docMk/>
            <pc:sldMk cId="27255485" sldId="797"/>
            <ac:spMk id="4" creationId="{D91E61FA-08E9-5AE2-29DB-A02C5C9111F0}"/>
          </ac:spMkLst>
        </pc:spChg>
        <pc:spChg chg="add del mod">
          <ac:chgData name="Dr. Jürgen Focke" userId="6e37ddc7-1796-4912-8555-10285fe1f32c" providerId="ADAL" clId="{82F47FDD-C34B-4ABB-B462-BC4ECD1EA445}" dt="2023-02-21T13:51:08.670" v="1235"/>
          <ac:spMkLst>
            <pc:docMk/>
            <pc:sldMk cId="27255485" sldId="797"/>
            <ac:spMk id="5" creationId="{6C322E2A-2914-9E77-3F27-03453E796692}"/>
          </ac:spMkLst>
        </pc:spChg>
        <pc:spChg chg="add del mod">
          <ac:chgData name="Dr. Jürgen Focke" userId="6e37ddc7-1796-4912-8555-10285fe1f32c" providerId="ADAL" clId="{82F47FDD-C34B-4ABB-B462-BC4ECD1EA445}" dt="2023-02-21T14:30:45.836" v="1254" actId="26606"/>
          <ac:spMkLst>
            <pc:docMk/>
            <pc:sldMk cId="27255485" sldId="797"/>
            <ac:spMk id="6" creationId="{AB66EDDB-8B3E-1100-0B73-C100CDFFD40D}"/>
          </ac:spMkLst>
        </pc:spChg>
        <pc:spChg chg="add del mod">
          <ac:chgData name="Dr. Jürgen Focke" userId="6e37ddc7-1796-4912-8555-10285fe1f32c" providerId="ADAL" clId="{82F47FDD-C34B-4ABB-B462-BC4ECD1EA445}" dt="2023-02-09T15:11:41.251" v="677" actId="478"/>
          <ac:spMkLst>
            <pc:docMk/>
            <pc:sldMk cId="27255485" sldId="797"/>
            <ac:spMk id="7" creationId="{0DFFEC77-6487-E86B-36C0-05EA07DF1C68}"/>
          </ac:spMkLst>
        </pc:spChg>
        <pc:spChg chg="add del">
          <ac:chgData name="Dr. Jürgen Focke" userId="6e37ddc7-1796-4912-8555-10285fe1f32c" providerId="ADAL" clId="{82F47FDD-C34B-4ABB-B462-BC4ECD1EA445}" dt="2023-02-21T08:39:39.721" v="1059" actId="26606"/>
          <ac:spMkLst>
            <pc:docMk/>
            <pc:sldMk cId="27255485" sldId="797"/>
            <ac:spMk id="14" creationId="{D4771268-CB57-404A-9271-370EB28F6090}"/>
          </ac:spMkLst>
        </pc:spChg>
        <pc:spChg chg="add del">
          <ac:chgData name="Dr. Jürgen Focke" userId="6e37ddc7-1796-4912-8555-10285fe1f32c" providerId="ADAL" clId="{82F47FDD-C34B-4ABB-B462-BC4ECD1EA445}" dt="2023-02-21T08:41:01.672" v="1071" actId="26606"/>
          <ac:spMkLst>
            <pc:docMk/>
            <pc:sldMk cId="27255485" sldId="797"/>
            <ac:spMk id="19" creationId="{1825AC39-5F85-4CAA-8A81-A1287086B2B6}"/>
          </ac:spMkLst>
        </pc:spChg>
        <pc:spChg chg="add del">
          <ac:chgData name="Dr. Jürgen Focke" userId="6e37ddc7-1796-4912-8555-10285fe1f32c" providerId="ADAL" clId="{82F47FDD-C34B-4ABB-B462-BC4ECD1EA445}" dt="2023-02-21T08:41:01.672" v="1071" actId="26606"/>
          <ac:spMkLst>
            <pc:docMk/>
            <pc:sldMk cId="27255485" sldId="797"/>
            <ac:spMk id="21" creationId="{95DA4D23-37FC-4B90-8188-F0377C5FF44B}"/>
          </ac:spMkLst>
        </pc:spChg>
        <pc:spChg chg="add del">
          <ac:chgData name="Dr. Jürgen Focke" userId="6e37ddc7-1796-4912-8555-10285fe1f32c" providerId="ADAL" clId="{82F47FDD-C34B-4ABB-B462-BC4ECD1EA445}" dt="2023-02-21T08:41:01.672" v="1071" actId="26606"/>
          <ac:spMkLst>
            <pc:docMk/>
            <pc:sldMk cId="27255485" sldId="797"/>
            <ac:spMk id="23" creationId="{A7A4B465-FBCC-4CD4-89A1-82992A7B47FF}"/>
          </ac:spMkLst>
        </pc:spChg>
        <pc:spChg chg="add del">
          <ac:chgData name="Dr. Jürgen Focke" userId="6e37ddc7-1796-4912-8555-10285fe1f32c" providerId="ADAL" clId="{82F47FDD-C34B-4ABB-B462-BC4ECD1EA445}" dt="2023-02-21T08:41:01.672" v="1071" actId="26606"/>
          <ac:spMkLst>
            <pc:docMk/>
            <pc:sldMk cId="27255485" sldId="797"/>
            <ac:spMk id="25" creationId="{909E572F-9CDC-4214-9D42-FF0017649590}"/>
          </ac:spMkLst>
        </pc:spChg>
        <pc:spChg chg="add del">
          <ac:chgData name="Dr. Jürgen Focke" userId="6e37ddc7-1796-4912-8555-10285fe1f32c" providerId="ADAL" clId="{82F47FDD-C34B-4ABB-B462-BC4ECD1EA445}" dt="2023-02-21T14:30:45.836" v="1254" actId="26606"/>
          <ac:spMkLst>
            <pc:docMk/>
            <pc:sldMk cId="27255485" sldId="797"/>
            <ac:spMk id="30" creationId="{2EA73A68-63F4-4DB1-9407-CF5566EBB95B}"/>
          </ac:spMkLst>
        </pc:spChg>
        <pc:spChg chg="add del">
          <ac:chgData name="Dr. Jürgen Focke" userId="6e37ddc7-1796-4912-8555-10285fe1f32c" providerId="ADAL" clId="{82F47FDD-C34B-4ABB-B462-BC4ECD1EA445}" dt="2023-02-21T14:30:45.836" v="1254" actId="26606"/>
          <ac:spMkLst>
            <pc:docMk/>
            <pc:sldMk cId="27255485" sldId="797"/>
            <ac:spMk id="32" creationId="{201871FA-D1AD-45C5-A92E-2CD8A14CB334}"/>
          </ac:spMkLst>
        </pc:spChg>
        <pc:spChg chg="add del">
          <ac:chgData name="Dr. Jürgen Focke" userId="6e37ddc7-1796-4912-8555-10285fe1f32c" providerId="ADAL" clId="{82F47FDD-C34B-4ABB-B462-BC4ECD1EA445}" dt="2023-02-21T14:30:45.836" v="1254" actId="26606"/>
          <ac:spMkLst>
            <pc:docMk/>
            <pc:sldMk cId="27255485" sldId="797"/>
            <ac:spMk id="34" creationId="{4F0934E6-E033-40C5-9710-CBBE8BE391B4}"/>
          </ac:spMkLst>
        </pc:spChg>
        <pc:spChg chg="add">
          <ac:chgData name="Dr. Jürgen Focke" userId="6e37ddc7-1796-4912-8555-10285fe1f32c" providerId="ADAL" clId="{82F47FDD-C34B-4ABB-B462-BC4ECD1EA445}" dt="2023-02-21T14:30:45.836" v="1254" actId="26606"/>
          <ac:spMkLst>
            <pc:docMk/>
            <pc:sldMk cId="27255485" sldId="797"/>
            <ac:spMk id="39" creationId="{A8384FB5-9ADC-4DDC-881B-597D56F5B15D}"/>
          </ac:spMkLst>
        </pc:spChg>
        <pc:spChg chg="add">
          <ac:chgData name="Dr. Jürgen Focke" userId="6e37ddc7-1796-4912-8555-10285fe1f32c" providerId="ADAL" clId="{82F47FDD-C34B-4ABB-B462-BC4ECD1EA445}" dt="2023-02-21T14:30:45.836" v="1254" actId="26606"/>
          <ac:spMkLst>
            <pc:docMk/>
            <pc:sldMk cId="27255485" sldId="797"/>
            <ac:spMk id="41" creationId="{91E5A9A7-95C6-4F4F-B00E-C82E07FE62EF}"/>
          </ac:spMkLst>
        </pc:spChg>
        <pc:spChg chg="add">
          <ac:chgData name="Dr. Jürgen Focke" userId="6e37ddc7-1796-4912-8555-10285fe1f32c" providerId="ADAL" clId="{82F47FDD-C34B-4ABB-B462-BC4ECD1EA445}" dt="2023-02-21T14:30:45.836" v="1254" actId="26606"/>
          <ac:spMkLst>
            <pc:docMk/>
            <pc:sldMk cId="27255485" sldId="797"/>
            <ac:spMk id="43" creationId="{D07DD2DE-F619-49DD-B5E7-03A290FF4ED1}"/>
          </ac:spMkLst>
        </pc:spChg>
        <pc:spChg chg="add">
          <ac:chgData name="Dr. Jürgen Focke" userId="6e37ddc7-1796-4912-8555-10285fe1f32c" providerId="ADAL" clId="{82F47FDD-C34B-4ABB-B462-BC4ECD1EA445}" dt="2023-02-21T14:30:45.836" v="1254" actId="26606"/>
          <ac:spMkLst>
            <pc:docMk/>
            <pc:sldMk cId="27255485" sldId="797"/>
            <ac:spMk id="45" creationId="{85149191-5F60-4A28-AAFF-039F96B0F3EC}"/>
          </ac:spMkLst>
        </pc:spChg>
        <pc:spChg chg="add">
          <ac:chgData name="Dr. Jürgen Focke" userId="6e37ddc7-1796-4912-8555-10285fe1f32c" providerId="ADAL" clId="{82F47FDD-C34B-4ABB-B462-BC4ECD1EA445}" dt="2023-02-21T14:30:45.836" v="1254" actId="26606"/>
          <ac:spMkLst>
            <pc:docMk/>
            <pc:sldMk cId="27255485" sldId="797"/>
            <ac:spMk id="47" creationId="{F8260ED5-17F7-4158-B241-D51DD4CF1B7E}"/>
          </ac:spMkLst>
        </pc:spChg>
        <pc:picChg chg="add mod ord">
          <ac:chgData name="Dr. Jürgen Focke" userId="6e37ddc7-1796-4912-8555-10285fe1f32c" providerId="ADAL" clId="{82F47FDD-C34B-4ABB-B462-BC4ECD1EA445}" dt="2023-02-21T14:30:45.836" v="1254" actId="26606"/>
          <ac:picMkLst>
            <pc:docMk/>
            <pc:sldMk cId="27255485" sldId="797"/>
            <ac:picMk id="9" creationId="{8B2E97C4-B51E-A5EE-CC73-1EF8657D99BD}"/>
          </ac:picMkLst>
        </pc:picChg>
      </pc:sldChg>
      <pc:sldChg chg="addSp delSp modSp new mod setBg">
        <pc:chgData name="Dr. Jürgen Focke" userId="6e37ddc7-1796-4912-8555-10285fe1f32c" providerId="ADAL" clId="{82F47FDD-C34B-4ABB-B462-BC4ECD1EA445}" dt="2023-02-21T14:43:36.210" v="1257" actId="14100"/>
        <pc:sldMkLst>
          <pc:docMk/>
          <pc:sldMk cId="1339720377" sldId="798"/>
        </pc:sldMkLst>
        <pc:spChg chg="mod ord">
          <ac:chgData name="Dr. Jürgen Focke" userId="6e37ddc7-1796-4912-8555-10285fe1f32c" providerId="ADAL" clId="{82F47FDD-C34B-4ABB-B462-BC4ECD1EA445}" dt="2023-02-21T14:43:24.290" v="1255" actId="26606"/>
          <ac:spMkLst>
            <pc:docMk/>
            <pc:sldMk cId="1339720377" sldId="798"/>
            <ac:spMk id="2" creationId="{D0ECEE5D-919B-C3F7-D261-559E04A4FD88}"/>
          </ac:spMkLst>
        </pc:spChg>
        <pc:spChg chg="mod ord">
          <ac:chgData name="Dr. Jürgen Focke" userId="6e37ddc7-1796-4912-8555-10285fe1f32c" providerId="ADAL" clId="{82F47FDD-C34B-4ABB-B462-BC4ECD1EA445}" dt="2023-02-21T08:40:43.934" v="1068" actId="26606"/>
          <ac:spMkLst>
            <pc:docMk/>
            <pc:sldMk cId="1339720377" sldId="798"/>
            <ac:spMk id="3" creationId="{EA519342-64A5-E2B9-5F80-17DB796ECCBA}"/>
          </ac:spMkLst>
        </pc:spChg>
        <pc:spChg chg="mod">
          <ac:chgData name="Dr. Jürgen Focke" userId="6e37ddc7-1796-4912-8555-10285fe1f32c" providerId="ADAL" clId="{82F47FDD-C34B-4ABB-B462-BC4ECD1EA445}" dt="2023-02-21T08:40:43.934" v="1068" actId="26606"/>
          <ac:spMkLst>
            <pc:docMk/>
            <pc:sldMk cId="1339720377" sldId="798"/>
            <ac:spMk id="4" creationId="{00016587-9B78-304A-9473-C847E2191C9C}"/>
          </ac:spMkLst>
        </pc:spChg>
        <pc:spChg chg="add del mod">
          <ac:chgData name="Dr. Jürgen Focke" userId="6e37ddc7-1796-4912-8555-10285fe1f32c" providerId="ADAL" clId="{82F47FDD-C34B-4ABB-B462-BC4ECD1EA445}" dt="2023-02-21T13:51:08.670" v="1235"/>
          <ac:spMkLst>
            <pc:docMk/>
            <pc:sldMk cId="1339720377" sldId="798"/>
            <ac:spMk id="5" creationId="{046BEAA8-B1BE-11A5-319E-43193F5A4751}"/>
          </ac:spMkLst>
        </pc:spChg>
        <pc:spChg chg="add mod">
          <ac:chgData name="Dr. Jürgen Focke" userId="6e37ddc7-1796-4912-8555-10285fe1f32c" providerId="ADAL" clId="{82F47FDD-C34B-4ABB-B462-BC4ECD1EA445}" dt="2023-02-09T15:31:50.840" v="754" actId="26606"/>
          <ac:spMkLst>
            <pc:docMk/>
            <pc:sldMk cId="1339720377" sldId="798"/>
            <ac:spMk id="6" creationId="{D78B4732-EFE7-D8EE-38C9-481C10FC7B12}"/>
          </ac:spMkLst>
        </pc:spChg>
        <pc:spChg chg="add del mod ord">
          <ac:chgData name="Dr. Jürgen Focke" userId="6e37ddc7-1796-4912-8555-10285fe1f32c" providerId="ADAL" clId="{82F47FDD-C34B-4ABB-B462-BC4ECD1EA445}" dt="2023-02-21T14:43:24.290" v="1255" actId="26606"/>
          <ac:spMkLst>
            <pc:docMk/>
            <pc:sldMk cId="1339720377" sldId="798"/>
            <ac:spMk id="7" creationId="{B50D4076-E437-76C6-D01D-EB02CDFFA9A3}"/>
          </ac:spMkLst>
        </pc:spChg>
        <pc:spChg chg="add del">
          <ac:chgData name="Dr. Jürgen Focke" userId="6e37ddc7-1796-4912-8555-10285fe1f32c" providerId="ADAL" clId="{82F47FDD-C34B-4ABB-B462-BC4ECD1EA445}" dt="2023-02-21T08:40:43.934" v="1068" actId="26606"/>
          <ac:spMkLst>
            <pc:docMk/>
            <pc:sldMk cId="1339720377" sldId="798"/>
            <ac:spMk id="13" creationId="{1825AC39-5F85-4CAA-8A81-A1287086B2B6}"/>
          </ac:spMkLst>
        </pc:spChg>
        <pc:spChg chg="add del">
          <ac:chgData name="Dr. Jürgen Focke" userId="6e37ddc7-1796-4912-8555-10285fe1f32c" providerId="ADAL" clId="{82F47FDD-C34B-4ABB-B462-BC4ECD1EA445}" dt="2023-02-21T08:40:43.934" v="1068" actId="26606"/>
          <ac:spMkLst>
            <pc:docMk/>
            <pc:sldMk cId="1339720377" sldId="798"/>
            <ac:spMk id="15" creationId="{95DA4D23-37FC-4B90-8188-F0377C5FF44B}"/>
          </ac:spMkLst>
        </pc:spChg>
        <pc:spChg chg="add del">
          <ac:chgData name="Dr. Jürgen Focke" userId="6e37ddc7-1796-4912-8555-10285fe1f32c" providerId="ADAL" clId="{82F47FDD-C34B-4ABB-B462-BC4ECD1EA445}" dt="2023-02-21T08:40:43.934" v="1068" actId="26606"/>
          <ac:spMkLst>
            <pc:docMk/>
            <pc:sldMk cId="1339720377" sldId="798"/>
            <ac:spMk id="17" creationId="{A7A4B465-FBCC-4CD4-89A1-82992A7B47FF}"/>
          </ac:spMkLst>
        </pc:spChg>
        <pc:spChg chg="add del">
          <ac:chgData name="Dr. Jürgen Focke" userId="6e37ddc7-1796-4912-8555-10285fe1f32c" providerId="ADAL" clId="{82F47FDD-C34B-4ABB-B462-BC4ECD1EA445}" dt="2023-02-21T08:40:43.934" v="1068" actId="26606"/>
          <ac:spMkLst>
            <pc:docMk/>
            <pc:sldMk cId="1339720377" sldId="798"/>
            <ac:spMk id="19" creationId="{909E572F-9CDC-4214-9D42-FF0017649590}"/>
          </ac:spMkLst>
        </pc:spChg>
        <pc:spChg chg="add del">
          <ac:chgData name="Dr. Jürgen Focke" userId="6e37ddc7-1796-4912-8555-10285fe1f32c" providerId="ADAL" clId="{82F47FDD-C34B-4ABB-B462-BC4ECD1EA445}" dt="2023-02-21T08:40:35.124" v="1061" actId="26606"/>
          <ac:spMkLst>
            <pc:docMk/>
            <pc:sldMk cId="1339720377" sldId="798"/>
            <ac:spMk id="24" creationId="{A8384FB5-9ADC-4DDC-881B-597D56F5B15D}"/>
          </ac:spMkLst>
        </pc:spChg>
        <pc:spChg chg="add del">
          <ac:chgData name="Dr. Jürgen Focke" userId="6e37ddc7-1796-4912-8555-10285fe1f32c" providerId="ADAL" clId="{82F47FDD-C34B-4ABB-B462-BC4ECD1EA445}" dt="2023-02-21T08:40:35.124" v="1061" actId="26606"/>
          <ac:spMkLst>
            <pc:docMk/>
            <pc:sldMk cId="1339720377" sldId="798"/>
            <ac:spMk id="26" creationId="{91E5A9A7-95C6-4F4F-B00E-C82E07FE62EF}"/>
          </ac:spMkLst>
        </pc:spChg>
        <pc:spChg chg="add del">
          <ac:chgData name="Dr. Jürgen Focke" userId="6e37ddc7-1796-4912-8555-10285fe1f32c" providerId="ADAL" clId="{82F47FDD-C34B-4ABB-B462-BC4ECD1EA445}" dt="2023-02-21T08:40:35.124" v="1061" actId="26606"/>
          <ac:spMkLst>
            <pc:docMk/>
            <pc:sldMk cId="1339720377" sldId="798"/>
            <ac:spMk id="28" creationId="{D07DD2DE-F619-49DD-B5E7-03A290FF4ED1}"/>
          </ac:spMkLst>
        </pc:spChg>
        <pc:spChg chg="add del">
          <ac:chgData name="Dr. Jürgen Focke" userId="6e37ddc7-1796-4912-8555-10285fe1f32c" providerId="ADAL" clId="{82F47FDD-C34B-4ABB-B462-BC4ECD1EA445}" dt="2023-02-21T08:40:35.124" v="1061" actId="26606"/>
          <ac:spMkLst>
            <pc:docMk/>
            <pc:sldMk cId="1339720377" sldId="798"/>
            <ac:spMk id="30" creationId="{85149191-5F60-4A28-AAFF-039F96B0F3EC}"/>
          </ac:spMkLst>
        </pc:spChg>
        <pc:spChg chg="add del">
          <ac:chgData name="Dr. Jürgen Focke" userId="6e37ddc7-1796-4912-8555-10285fe1f32c" providerId="ADAL" clId="{82F47FDD-C34B-4ABB-B462-BC4ECD1EA445}" dt="2023-02-21T08:40:35.124" v="1061" actId="26606"/>
          <ac:spMkLst>
            <pc:docMk/>
            <pc:sldMk cId="1339720377" sldId="798"/>
            <ac:spMk id="32" creationId="{F8260ED5-17F7-4158-B241-D51DD4CF1B7E}"/>
          </ac:spMkLst>
        </pc:spChg>
        <pc:spChg chg="add del">
          <ac:chgData name="Dr. Jürgen Focke" userId="6e37ddc7-1796-4912-8555-10285fe1f32c" providerId="ADAL" clId="{82F47FDD-C34B-4ABB-B462-BC4ECD1EA445}" dt="2023-02-21T08:40:37.714" v="1063" actId="26606"/>
          <ac:spMkLst>
            <pc:docMk/>
            <pc:sldMk cId="1339720377" sldId="798"/>
            <ac:spMk id="34" creationId="{B9D7E975-9161-4F2D-AC53-69E1912F6B5D}"/>
          </ac:spMkLst>
        </pc:spChg>
        <pc:spChg chg="add del">
          <ac:chgData name="Dr. Jürgen Focke" userId="6e37ddc7-1796-4912-8555-10285fe1f32c" providerId="ADAL" clId="{82F47FDD-C34B-4ABB-B462-BC4ECD1EA445}" dt="2023-02-21T08:40:37.714" v="1063" actId="26606"/>
          <ac:spMkLst>
            <pc:docMk/>
            <pc:sldMk cId="1339720377" sldId="798"/>
            <ac:spMk id="35" creationId="{827DC2C4-B485-428A-BF4A-472D2967F47F}"/>
          </ac:spMkLst>
        </pc:spChg>
        <pc:spChg chg="add del">
          <ac:chgData name="Dr. Jürgen Focke" userId="6e37ddc7-1796-4912-8555-10285fe1f32c" providerId="ADAL" clId="{82F47FDD-C34B-4ABB-B462-BC4ECD1EA445}" dt="2023-02-21T08:40:37.714" v="1063" actId="26606"/>
          <ac:spMkLst>
            <pc:docMk/>
            <pc:sldMk cId="1339720377" sldId="798"/>
            <ac:spMk id="36" creationId="{463E6235-1649-4B47-9862-4026FC473B6F}"/>
          </ac:spMkLst>
        </pc:spChg>
        <pc:spChg chg="add del">
          <ac:chgData name="Dr. Jürgen Focke" userId="6e37ddc7-1796-4912-8555-10285fe1f32c" providerId="ADAL" clId="{82F47FDD-C34B-4ABB-B462-BC4ECD1EA445}" dt="2023-02-21T08:40:40.630" v="1065" actId="26606"/>
          <ac:spMkLst>
            <pc:docMk/>
            <pc:sldMk cId="1339720377" sldId="798"/>
            <ac:spMk id="38" creationId="{B7BD7FCF-A254-4A97-A15C-319B67622677}"/>
          </ac:spMkLst>
        </pc:spChg>
        <pc:spChg chg="add del">
          <ac:chgData name="Dr. Jürgen Focke" userId="6e37ddc7-1796-4912-8555-10285fe1f32c" providerId="ADAL" clId="{82F47FDD-C34B-4ABB-B462-BC4ECD1EA445}" dt="2023-02-21T08:40:40.630" v="1065" actId="26606"/>
          <ac:spMkLst>
            <pc:docMk/>
            <pc:sldMk cId="1339720377" sldId="798"/>
            <ac:spMk id="39" creationId="{52FFAF72-6204-4676-9C6F-9A4CC4D91805}"/>
          </ac:spMkLst>
        </pc:spChg>
        <pc:spChg chg="add del">
          <ac:chgData name="Dr. Jürgen Focke" userId="6e37ddc7-1796-4912-8555-10285fe1f32c" providerId="ADAL" clId="{82F47FDD-C34B-4ABB-B462-BC4ECD1EA445}" dt="2023-02-21T08:40:43.925" v="1067" actId="26606"/>
          <ac:spMkLst>
            <pc:docMk/>
            <pc:sldMk cId="1339720377" sldId="798"/>
            <ac:spMk id="41" creationId="{58B7BA18-82AC-4F73-A843-CD22FEA67830}"/>
          </ac:spMkLst>
        </pc:spChg>
        <pc:spChg chg="add del">
          <ac:chgData name="Dr. Jürgen Focke" userId="6e37ddc7-1796-4912-8555-10285fe1f32c" providerId="ADAL" clId="{82F47FDD-C34B-4ABB-B462-BC4ECD1EA445}" dt="2023-02-21T08:40:43.925" v="1067" actId="26606"/>
          <ac:spMkLst>
            <pc:docMk/>
            <pc:sldMk cId="1339720377" sldId="798"/>
            <ac:spMk id="44" creationId="{79D730AC-06E5-4840-86DF-F67855B1DB35}"/>
          </ac:spMkLst>
        </pc:spChg>
        <pc:spChg chg="add del">
          <ac:chgData name="Dr. Jürgen Focke" userId="6e37ddc7-1796-4912-8555-10285fe1f32c" providerId="ADAL" clId="{82F47FDD-C34B-4ABB-B462-BC4ECD1EA445}" dt="2023-02-21T14:43:24.290" v="1255" actId="26606"/>
          <ac:spMkLst>
            <pc:docMk/>
            <pc:sldMk cId="1339720377" sldId="798"/>
            <ac:spMk id="46" creationId="{2EA73A68-63F4-4DB1-9407-CF5566EBB95B}"/>
          </ac:spMkLst>
        </pc:spChg>
        <pc:spChg chg="add del">
          <ac:chgData name="Dr. Jürgen Focke" userId="6e37ddc7-1796-4912-8555-10285fe1f32c" providerId="ADAL" clId="{82F47FDD-C34B-4ABB-B462-BC4ECD1EA445}" dt="2023-02-21T14:43:24.290" v="1255" actId="26606"/>
          <ac:spMkLst>
            <pc:docMk/>
            <pc:sldMk cId="1339720377" sldId="798"/>
            <ac:spMk id="47" creationId="{201871FA-D1AD-45C5-A92E-2CD8A14CB334}"/>
          </ac:spMkLst>
        </pc:spChg>
        <pc:spChg chg="add del">
          <ac:chgData name="Dr. Jürgen Focke" userId="6e37ddc7-1796-4912-8555-10285fe1f32c" providerId="ADAL" clId="{82F47FDD-C34B-4ABB-B462-BC4ECD1EA445}" dt="2023-02-21T14:43:24.290" v="1255" actId="26606"/>
          <ac:spMkLst>
            <pc:docMk/>
            <pc:sldMk cId="1339720377" sldId="798"/>
            <ac:spMk id="48" creationId="{4F0934E6-E033-40C5-9710-CBBE8BE391B4}"/>
          </ac:spMkLst>
        </pc:spChg>
        <pc:spChg chg="add">
          <ac:chgData name="Dr. Jürgen Focke" userId="6e37ddc7-1796-4912-8555-10285fe1f32c" providerId="ADAL" clId="{82F47FDD-C34B-4ABB-B462-BC4ECD1EA445}" dt="2023-02-21T14:43:24.290" v="1255" actId="26606"/>
          <ac:spMkLst>
            <pc:docMk/>
            <pc:sldMk cId="1339720377" sldId="798"/>
            <ac:spMk id="53" creationId="{A8384FB5-9ADC-4DDC-881B-597D56F5B15D}"/>
          </ac:spMkLst>
        </pc:spChg>
        <pc:spChg chg="add">
          <ac:chgData name="Dr. Jürgen Focke" userId="6e37ddc7-1796-4912-8555-10285fe1f32c" providerId="ADAL" clId="{82F47FDD-C34B-4ABB-B462-BC4ECD1EA445}" dt="2023-02-21T14:43:24.290" v="1255" actId="26606"/>
          <ac:spMkLst>
            <pc:docMk/>
            <pc:sldMk cId="1339720377" sldId="798"/>
            <ac:spMk id="55" creationId="{91E5A9A7-95C6-4F4F-B00E-C82E07FE62EF}"/>
          </ac:spMkLst>
        </pc:spChg>
        <pc:spChg chg="add">
          <ac:chgData name="Dr. Jürgen Focke" userId="6e37ddc7-1796-4912-8555-10285fe1f32c" providerId="ADAL" clId="{82F47FDD-C34B-4ABB-B462-BC4ECD1EA445}" dt="2023-02-21T14:43:24.290" v="1255" actId="26606"/>
          <ac:spMkLst>
            <pc:docMk/>
            <pc:sldMk cId="1339720377" sldId="798"/>
            <ac:spMk id="57" creationId="{D07DD2DE-F619-49DD-B5E7-03A290FF4ED1}"/>
          </ac:spMkLst>
        </pc:spChg>
        <pc:spChg chg="add">
          <ac:chgData name="Dr. Jürgen Focke" userId="6e37ddc7-1796-4912-8555-10285fe1f32c" providerId="ADAL" clId="{82F47FDD-C34B-4ABB-B462-BC4ECD1EA445}" dt="2023-02-21T14:43:24.290" v="1255" actId="26606"/>
          <ac:spMkLst>
            <pc:docMk/>
            <pc:sldMk cId="1339720377" sldId="798"/>
            <ac:spMk id="59" creationId="{85149191-5F60-4A28-AAFF-039F96B0F3EC}"/>
          </ac:spMkLst>
        </pc:spChg>
        <pc:spChg chg="add">
          <ac:chgData name="Dr. Jürgen Focke" userId="6e37ddc7-1796-4912-8555-10285fe1f32c" providerId="ADAL" clId="{82F47FDD-C34B-4ABB-B462-BC4ECD1EA445}" dt="2023-02-21T14:43:24.290" v="1255" actId="26606"/>
          <ac:spMkLst>
            <pc:docMk/>
            <pc:sldMk cId="1339720377" sldId="798"/>
            <ac:spMk id="61" creationId="{F8260ED5-17F7-4158-B241-D51DD4CF1B7E}"/>
          </ac:spMkLst>
        </pc:spChg>
        <pc:grpChg chg="add del">
          <ac:chgData name="Dr. Jürgen Focke" userId="6e37ddc7-1796-4912-8555-10285fe1f32c" providerId="ADAL" clId="{82F47FDD-C34B-4ABB-B462-BC4ECD1EA445}" dt="2023-02-21T08:40:43.925" v="1067" actId="26606"/>
          <ac:grpSpMkLst>
            <pc:docMk/>
            <pc:sldMk cId="1339720377" sldId="798"/>
            <ac:grpSpMk id="42" creationId="{0A18D471-708A-40E6-B998-65CD717785B2}"/>
          </ac:grpSpMkLst>
        </pc:grpChg>
        <pc:picChg chg="add mod ord">
          <ac:chgData name="Dr. Jürgen Focke" userId="6e37ddc7-1796-4912-8555-10285fe1f32c" providerId="ADAL" clId="{82F47FDD-C34B-4ABB-B462-BC4ECD1EA445}" dt="2023-02-21T14:43:36.210" v="1257" actId="14100"/>
          <ac:picMkLst>
            <pc:docMk/>
            <pc:sldMk cId="1339720377" sldId="798"/>
            <ac:picMk id="8" creationId="{C19E214B-5F7F-A744-41AD-E7F6924BF3E9}"/>
          </ac:picMkLst>
        </pc:picChg>
        <pc:picChg chg="add mod">
          <ac:chgData name="Dr. Jürgen Focke" userId="6e37ddc7-1796-4912-8555-10285fe1f32c" providerId="ADAL" clId="{82F47FDD-C34B-4ABB-B462-BC4ECD1EA445}" dt="2023-02-09T15:33:33.180" v="761"/>
          <ac:picMkLst>
            <pc:docMk/>
            <pc:sldMk cId="1339720377" sldId="798"/>
            <ac:picMk id="9" creationId="{6F5CF9E8-D255-A9E6-D020-1628D8F5F052}"/>
          </ac:picMkLst>
        </pc:picChg>
      </pc:sldChg>
      <pc:sldChg chg="addSp delSp modSp del mod delDesignElem">
        <pc:chgData name="Dr. Jürgen Focke" userId="6e37ddc7-1796-4912-8555-10285fe1f32c" providerId="ADAL" clId="{82F47FDD-C34B-4ABB-B462-BC4ECD1EA445}" dt="2023-02-21T13:51:09.970" v="1236"/>
        <pc:sldMkLst>
          <pc:docMk/>
          <pc:sldMk cId="1890614148" sldId="816"/>
        </pc:sldMkLst>
        <pc:spChg chg="mod">
          <ac:chgData name="Dr. Jürgen Focke" userId="6e37ddc7-1796-4912-8555-10285fe1f32c" providerId="ADAL" clId="{82F47FDD-C34B-4ABB-B462-BC4ECD1EA445}" dt="2023-02-21T13:51:02.427" v="1223" actId="26606"/>
          <ac:spMkLst>
            <pc:docMk/>
            <pc:sldMk cId="1890614148" sldId="816"/>
            <ac:spMk id="2" creationId="{DA7C2A12-A8A4-91B7-160E-0B8015384104}"/>
          </ac:spMkLst>
        </pc:spChg>
        <pc:spChg chg="add del">
          <ac:chgData name="Dr. Jürgen Focke" userId="6e37ddc7-1796-4912-8555-10285fe1f32c" providerId="ADAL" clId="{82F47FDD-C34B-4ABB-B462-BC4ECD1EA445}" dt="2023-02-21T13:51:09.970" v="1236"/>
          <ac:spMkLst>
            <pc:docMk/>
            <pc:sldMk cId="1890614148" sldId="816"/>
            <ac:spMk id="5" creationId="{0D983593-D6FB-64B3-41AB-C164F347A5C2}"/>
          </ac:spMkLst>
        </pc:spChg>
        <pc:spChg chg="mod">
          <ac:chgData name="Dr. Jürgen Focke" userId="6e37ddc7-1796-4912-8555-10285fe1f32c" providerId="ADAL" clId="{82F47FDD-C34B-4ABB-B462-BC4ECD1EA445}" dt="2023-02-21T13:51:02.427" v="1223" actId="26606"/>
          <ac:spMkLst>
            <pc:docMk/>
            <pc:sldMk cId="1890614148" sldId="816"/>
            <ac:spMk id="6" creationId="{8996EC1C-137B-4065-8C0F-31152333385E}"/>
          </ac:spMkLst>
        </pc:spChg>
        <pc:spChg chg="add del mod">
          <ac:chgData name="Dr. Jürgen Focke" userId="6e37ddc7-1796-4912-8555-10285fe1f32c" providerId="ADAL" clId="{82F47FDD-C34B-4ABB-B462-BC4ECD1EA445}" dt="2023-02-21T13:51:08.670" v="1235"/>
          <ac:spMkLst>
            <pc:docMk/>
            <pc:sldMk cId="1890614148" sldId="816"/>
            <ac:spMk id="11" creationId="{00000000-0000-0000-0000-000000000000}"/>
          </ac:spMkLst>
        </pc:spChg>
        <pc:spChg chg="add del">
          <ac:chgData name="Dr. Jürgen Focke" userId="6e37ddc7-1796-4912-8555-10285fe1f32c" providerId="ADAL" clId="{82F47FDD-C34B-4ABB-B462-BC4ECD1EA445}" dt="2023-02-21T13:51:02.427" v="1223" actId="26606"/>
          <ac:spMkLst>
            <pc:docMk/>
            <pc:sldMk cId="1890614148" sldId="816"/>
            <ac:spMk id="24" creationId="{7B831B6F-405A-4B47-B9BB-5CA88F285844}"/>
          </ac:spMkLst>
        </pc:spChg>
        <pc:spChg chg="add del">
          <ac:chgData name="Dr. Jürgen Focke" userId="6e37ddc7-1796-4912-8555-10285fe1f32c" providerId="ADAL" clId="{82F47FDD-C34B-4ABB-B462-BC4ECD1EA445}" dt="2023-02-21T13:51:02.427" v="1223" actId="26606"/>
          <ac:spMkLst>
            <pc:docMk/>
            <pc:sldMk cId="1890614148" sldId="816"/>
            <ac:spMk id="26" creationId="{953EE71A-6488-4203-A7C4-77102FD0DCCA}"/>
          </ac:spMkLst>
        </pc:spChg>
        <pc:spChg chg="add del">
          <ac:chgData name="Dr. Jürgen Focke" userId="6e37ddc7-1796-4912-8555-10285fe1f32c" providerId="ADAL" clId="{82F47FDD-C34B-4ABB-B462-BC4ECD1EA445}" dt="2023-02-21T09:26:40.172" v="1196" actId="26606"/>
          <ac:spMkLst>
            <pc:docMk/>
            <pc:sldMk cId="1890614148" sldId="816"/>
            <ac:spMk id="31" creationId="{F13C74B1-5B17-4795-BED0-7140497B445A}"/>
          </ac:spMkLst>
        </pc:spChg>
        <pc:spChg chg="add del">
          <ac:chgData name="Dr. Jürgen Focke" userId="6e37ddc7-1796-4912-8555-10285fe1f32c" providerId="ADAL" clId="{82F47FDD-C34B-4ABB-B462-BC4ECD1EA445}" dt="2023-02-21T09:26:40.172" v="1196" actId="26606"/>
          <ac:spMkLst>
            <pc:docMk/>
            <pc:sldMk cId="1890614148" sldId="816"/>
            <ac:spMk id="33" creationId="{D4974D33-8DC5-464E-8C6D-BE58F0669C17}"/>
          </ac:spMkLst>
        </pc:spChg>
        <pc:spChg chg="add del">
          <ac:chgData name="Dr. Jürgen Focke" userId="6e37ddc7-1796-4912-8555-10285fe1f32c" providerId="ADAL" clId="{82F47FDD-C34B-4ABB-B462-BC4ECD1EA445}" dt="2023-02-21T13:51:02.427" v="1223" actId="26606"/>
          <ac:spMkLst>
            <pc:docMk/>
            <pc:sldMk cId="1890614148" sldId="816"/>
            <ac:spMk id="35" creationId="{3F0BE7ED-7814-4273-B18A-F26CC0380380}"/>
          </ac:spMkLst>
        </pc:spChg>
        <pc:spChg chg="add del">
          <ac:chgData name="Dr. Jürgen Focke" userId="6e37ddc7-1796-4912-8555-10285fe1f32c" providerId="ADAL" clId="{82F47FDD-C34B-4ABB-B462-BC4ECD1EA445}" dt="2023-02-21T13:51:02.427" v="1223" actId="26606"/>
          <ac:spMkLst>
            <pc:docMk/>
            <pc:sldMk cId="1890614148" sldId="816"/>
            <ac:spMk id="36" creationId="{3AFE8227-C443-417B-BA91-520EB1EF4559}"/>
          </ac:spMkLst>
        </pc:spChg>
        <pc:spChg chg="add del">
          <ac:chgData name="Dr. Jürgen Focke" userId="6e37ddc7-1796-4912-8555-10285fe1f32c" providerId="ADAL" clId="{82F47FDD-C34B-4ABB-B462-BC4ECD1EA445}" dt="2023-02-21T13:51:02.427" v="1223" actId="26606"/>
          <ac:spMkLst>
            <pc:docMk/>
            <pc:sldMk cId="1890614148" sldId="816"/>
            <ac:spMk id="37" creationId="{907741FC-B544-4A6E-B831-6789D042333D}"/>
          </ac:spMkLst>
        </pc:spChg>
        <pc:picChg chg="mod ord">
          <ac:chgData name="Dr. Jürgen Focke" userId="6e37ddc7-1796-4912-8555-10285fe1f32c" providerId="ADAL" clId="{82F47FDD-C34B-4ABB-B462-BC4ECD1EA445}" dt="2023-02-21T13:51:02.427" v="1223" actId="26606"/>
          <ac:picMkLst>
            <pc:docMk/>
            <pc:sldMk cId="1890614148" sldId="816"/>
            <ac:picMk id="4" creationId="{182927AA-71DF-6849-9B23-9F2773B87647}"/>
          </ac:picMkLst>
        </pc:picChg>
      </pc:sldChg>
      <pc:sldChg chg="addSp delSp modSp mod">
        <pc:chgData name="Dr. Jürgen Focke" userId="6e37ddc7-1796-4912-8555-10285fe1f32c" providerId="ADAL" clId="{82F47FDD-C34B-4ABB-B462-BC4ECD1EA445}" dt="2023-02-22T16:42:06.480" v="1262" actId="1076"/>
        <pc:sldMkLst>
          <pc:docMk/>
          <pc:sldMk cId="1736594102" sldId="819"/>
        </pc:sldMkLst>
        <pc:spChg chg="add del">
          <ac:chgData name="Dr. Jürgen Focke" userId="6e37ddc7-1796-4912-8555-10285fe1f32c" providerId="ADAL" clId="{82F47FDD-C34B-4ABB-B462-BC4ECD1EA445}" dt="2023-02-21T13:51:08.670" v="1235"/>
          <ac:spMkLst>
            <pc:docMk/>
            <pc:sldMk cId="1736594102" sldId="819"/>
            <ac:spMk id="4" creationId="{FC66ED82-F7A9-3524-A73D-2E81F75CEA07}"/>
          </ac:spMkLst>
        </pc:spChg>
        <pc:picChg chg="mod">
          <ac:chgData name="Dr. Jürgen Focke" userId="6e37ddc7-1796-4912-8555-10285fe1f32c" providerId="ADAL" clId="{82F47FDD-C34B-4ABB-B462-BC4ECD1EA445}" dt="2023-02-22T16:42:06.480" v="1262" actId="1076"/>
          <ac:picMkLst>
            <pc:docMk/>
            <pc:sldMk cId="1736594102" sldId="819"/>
            <ac:picMk id="6" creationId="{3B93E029-DB90-5BFD-78F8-150A79B6BB2C}"/>
          </ac:picMkLst>
        </pc:picChg>
      </pc:sldChg>
      <pc:sldChg chg="delSp modSp mod delDesignElem">
        <pc:chgData name="Dr. Jürgen Focke" userId="6e37ddc7-1796-4912-8555-10285fe1f32c" providerId="ADAL" clId="{82F47FDD-C34B-4ABB-B462-BC4ECD1EA445}" dt="2023-02-23T09:09:22.482" v="1264" actId="1076"/>
        <pc:sldMkLst>
          <pc:docMk/>
          <pc:sldMk cId="405302665" sldId="821"/>
        </pc:sldMkLst>
        <pc:spChg chg="del">
          <ac:chgData name="Dr. Jürgen Focke" userId="6e37ddc7-1796-4912-8555-10285fe1f32c" providerId="ADAL" clId="{82F47FDD-C34B-4ABB-B462-BC4ECD1EA445}" dt="2023-02-21T09:13:27.041" v="1150"/>
          <ac:spMkLst>
            <pc:docMk/>
            <pc:sldMk cId="405302665" sldId="821"/>
            <ac:spMk id="9" creationId="{22F15A2D-2324-487D-A02A-BF46C5C580EB}"/>
          </ac:spMkLst>
        </pc:spChg>
        <pc:spChg chg="del">
          <ac:chgData name="Dr. Jürgen Focke" userId="6e37ddc7-1796-4912-8555-10285fe1f32c" providerId="ADAL" clId="{82F47FDD-C34B-4ABB-B462-BC4ECD1EA445}" dt="2023-02-21T09:13:27.041" v="1150"/>
          <ac:spMkLst>
            <pc:docMk/>
            <pc:sldMk cId="405302665" sldId="821"/>
            <ac:spMk id="11" creationId="{17A7F34E-D418-47E2-9F86-2C45BBC31210}"/>
          </ac:spMkLst>
        </pc:spChg>
        <pc:spChg chg="del">
          <ac:chgData name="Dr. Jürgen Focke" userId="6e37ddc7-1796-4912-8555-10285fe1f32c" providerId="ADAL" clId="{82F47FDD-C34B-4ABB-B462-BC4ECD1EA445}" dt="2023-02-21T09:13:27.041" v="1150"/>
          <ac:spMkLst>
            <pc:docMk/>
            <pc:sldMk cId="405302665" sldId="821"/>
            <ac:spMk id="13" creationId="{2AEAFA59-923A-4F54-8B49-44C970BCC323}"/>
          </ac:spMkLst>
        </pc:spChg>
        <pc:picChg chg="mod">
          <ac:chgData name="Dr. Jürgen Focke" userId="6e37ddc7-1796-4912-8555-10285fe1f32c" providerId="ADAL" clId="{82F47FDD-C34B-4ABB-B462-BC4ECD1EA445}" dt="2023-02-23T09:09:22.482" v="1264" actId="1076"/>
          <ac:picMkLst>
            <pc:docMk/>
            <pc:sldMk cId="405302665" sldId="821"/>
            <ac:picMk id="4" creationId="{2D96AD41-C9CA-ACA5-C691-3D02B26CCB25}"/>
          </ac:picMkLst>
        </pc:picChg>
      </pc:sldChg>
      <pc:sldChg chg="addSp delSp modSp mod">
        <pc:chgData name="Dr. Jürgen Focke" userId="6e37ddc7-1796-4912-8555-10285fe1f32c" providerId="ADAL" clId="{82F47FDD-C34B-4ABB-B462-BC4ECD1EA445}" dt="2023-02-28T10:32:52.376" v="1476" actId="404"/>
        <pc:sldMkLst>
          <pc:docMk/>
          <pc:sldMk cId="4260211001" sldId="827"/>
        </pc:sldMkLst>
        <pc:spChg chg="add del">
          <ac:chgData name="Dr. Jürgen Focke" userId="6e37ddc7-1796-4912-8555-10285fe1f32c" providerId="ADAL" clId="{82F47FDD-C34B-4ABB-B462-BC4ECD1EA445}" dt="2023-02-21T13:51:09.970" v="1236"/>
          <ac:spMkLst>
            <pc:docMk/>
            <pc:sldMk cId="4260211001" sldId="827"/>
            <ac:spMk id="2" creationId="{A4096738-C334-82AA-0BBE-5B73926CEB0C}"/>
          </ac:spMkLst>
        </pc:spChg>
        <pc:spChg chg="mod">
          <ac:chgData name="Dr. Jürgen Focke" userId="6e37ddc7-1796-4912-8555-10285fe1f32c" providerId="ADAL" clId="{82F47FDD-C34B-4ABB-B462-BC4ECD1EA445}" dt="2023-02-28T10:32:52.376" v="1476" actId="404"/>
          <ac:spMkLst>
            <pc:docMk/>
            <pc:sldMk cId="4260211001" sldId="827"/>
            <ac:spMk id="8" creationId="{86ABA4D9-5811-367B-09FB-7CD960A0271B}"/>
          </ac:spMkLst>
        </pc:spChg>
      </pc:sldChg>
      <pc:sldChg chg="addSp delSp modSp del mod">
        <pc:chgData name="Dr. Jürgen Focke" userId="6e37ddc7-1796-4912-8555-10285fe1f32c" providerId="ADAL" clId="{82F47FDD-C34B-4ABB-B462-BC4ECD1EA445}" dt="2023-02-21T13:51:54.904" v="1237" actId="47"/>
        <pc:sldMkLst>
          <pc:docMk/>
          <pc:sldMk cId="3822263371" sldId="829"/>
        </pc:sldMkLst>
        <pc:spChg chg="mod">
          <ac:chgData name="Dr. Jürgen Focke" userId="6e37ddc7-1796-4912-8555-10285fe1f32c" providerId="ADAL" clId="{82F47FDD-C34B-4ABB-B462-BC4ECD1EA445}" dt="2023-02-21T09:13:27.271" v="1151" actId="27636"/>
          <ac:spMkLst>
            <pc:docMk/>
            <pc:sldMk cId="3822263371" sldId="829"/>
            <ac:spMk id="3" creationId="{27E79557-E9FA-8D66-4736-BB56C3D4757D}"/>
          </ac:spMkLst>
        </pc:spChg>
        <pc:spChg chg="add del">
          <ac:chgData name="Dr. Jürgen Focke" userId="6e37ddc7-1796-4912-8555-10285fe1f32c" providerId="ADAL" clId="{82F47FDD-C34B-4ABB-B462-BC4ECD1EA445}" dt="2023-02-21T13:51:08.670" v="1235"/>
          <ac:spMkLst>
            <pc:docMk/>
            <pc:sldMk cId="3822263371" sldId="829"/>
            <ac:spMk id="4" creationId="{9A3D3EFF-99AF-69B7-7636-52DE73625FD3}"/>
          </ac:spMkLst>
        </pc:spChg>
      </pc:sldChg>
      <pc:sldChg chg="addSp delSp modSp">
        <pc:chgData name="Dr. Jürgen Focke" userId="6e37ddc7-1796-4912-8555-10285fe1f32c" providerId="ADAL" clId="{82F47FDD-C34B-4ABB-B462-BC4ECD1EA445}" dt="2023-02-21T13:51:08.670" v="1235"/>
        <pc:sldMkLst>
          <pc:docMk/>
          <pc:sldMk cId="819943096" sldId="830"/>
        </pc:sldMkLst>
        <pc:spChg chg="add del mod">
          <ac:chgData name="Dr. Jürgen Focke" userId="6e37ddc7-1796-4912-8555-10285fe1f32c" providerId="ADAL" clId="{82F47FDD-C34B-4ABB-B462-BC4ECD1EA445}" dt="2023-02-21T13:51:08.670" v="1235"/>
          <ac:spMkLst>
            <pc:docMk/>
            <pc:sldMk cId="819943096" sldId="830"/>
            <ac:spMk id="5" creationId="{00000000-0000-0000-0000-000000000000}"/>
          </ac:spMkLst>
        </pc:spChg>
      </pc:sldChg>
      <pc:sldChg chg="modSp del mod">
        <pc:chgData name="Dr. Jürgen Focke" userId="6e37ddc7-1796-4912-8555-10285fe1f32c" providerId="ADAL" clId="{82F47FDD-C34B-4ABB-B462-BC4ECD1EA445}" dt="2023-02-21T09:14:33.538" v="1154" actId="47"/>
        <pc:sldMkLst>
          <pc:docMk/>
          <pc:sldMk cId="2029851725" sldId="831"/>
        </pc:sldMkLst>
        <pc:picChg chg="mod">
          <ac:chgData name="Dr. Jürgen Focke" userId="6e37ddc7-1796-4912-8555-10285fe1f32c" providerId="ADAL" clId="{82F47FDD-C34B-4ABB-B462-BC4ECD1EA445}" dt="2023-02-21T09:10:04.794" v="1139" actId="1076"/>
          <ac:picMkLst>
            <pc:docMk/>
            <pc:sldMk cId="2029851725" sldId="831"/>
            <ac:picMk id="10" creationId="{6F965ED3-DCA6-4705-9539-AFFA24074F4E}"/>
          </ac:picMkLst>
        </pc:picChg>
      </pc:sldChg>
      <pc:sldChg chg="addSp delSp modSp new mod setBg">
        <pc:chgData name="Dr. Jürgen Focke" userId="6e37ddc7-1796-4912-8555-10285fe1f32c" providerId="ADAL" clId="{82F47FDD-C34B-4ABB-B462-BC4ECD1EA445}" dt="2023-02-21T09:17:26.028" v="1177" actId="14100"/>
        <pc:sldMkLst>
          <pc:docMk/>
          <pc:sldMk cId="2643050543" sldId="832"/>
        </pc:sldMkLst>
        <pc:spChg chg="del">
          <ac:chgData name="Dr. Jürgen Focke" userId="6e37ddc7-1796-4912-8555-10285fe1f32c" providerId="ADAL" clId="{82F47FDD-C34B-4ABB-B462-BC4ECD1EA445}" dt="2023-02-21T09:12:01.640" v="1141" actId="478"/>
          <ac:spMkLst>
            <pc:docMk/>
            <pc:sldMk cId="2643050543" sldId="832"/>
            <ac:spMk id="2" creationId="{A70C4FCE-B259-E4DE-431F-83FBE9772491}"/>
          </ac:spMkLst>
        </pc:spChg>
        <pc:spChg chg="del">
          <ac:chgData name="Dr. Jürgen Focke" userId="6e37ddc7-1796-4912-8555-10285fe1f32c" providerId="ADAL" clId="{82F47FDD-C34B-4ABB-B462-BC4ECD1EA445}" dt="2023-02-21T09:12:25.185" v="1142" actId="931"/>
          <ac:spMkLst>
            <pc:docMk/>
            <pc:sldMk cId="2643050543" sldId="832"/>
            <ac:spMk id="3" creationId="{BEC6CD30-2607-E99B-E6DF-E9AB7A182E51}"/>
          </ac:spMkLst>
        </pc:spChg>
        <pc:spChg chg="add">
          <ac:chgData name="Dr. Jürgen Focke" userId="6e37ddc7-1796-4912-8555-10285fe1f32c" providerId="ADAL" clId="{82F47FDD-C34B-4ABB-B462-BC4ECD1EA445}" dt="2023-02-21T09:14:23.922" v="1153" actId="26606"/>
          <ac:spMkLst>
            <pc:docMk/>
            <pc:sldMk cId="2643050543" sldId="832"/>
            <ac:spMk id="10" creationId="{AB8C311F-7253-4AED-9701-7FC0708C41C7}"/>
          </ac:spMkLst>
        </pc:spChg>
        <pc:spChg chg="add">
          <ac:chgData name="Dr. Jürgen Focke" userId="6e37ddc7-1796-4912-8555-10285fe1f32c" providerId="ADAL" clId="{82F47FDD-C34B-4ABB-B462-BC4ECD1EA445}" dt="2023-02-21T09:14:23.922" v="1153" actId="26606"/>
          <ac:spMkLst>
            <pc:docMk/>
            <pc:sldMk cId="2643050543" sldId="832"/>
            <ac:spMk id="12" creationId="{E2384209-CB15-4CDF-9D31-C44FD9A3F20D}"/>
          </ac:spMkLst>
        </pc:spChg>
        <pc:spChg chg="add">
          <ac:chgData name="Dr. Jürgen Focke" userId="6e37ddc7-1796-4912-8555-10285fe1f32c" providerId="ADAL" clId="{82F47FDD-C34B-4ABB-B462-BC4ECD1EA445}" dt="2023-02-21T09:14:23.922" v="1153" actId="26606"/>
          <ac:spMkLst>
            <pc:docMk/>
            <pc:sldMk cId="2643050543" sldId="832"/>
            <ac:spMk id="14" creationId="{2633B3B5-CC90-43F0-8714-D31D1F3F0209}"/>
          </ac:spMkLst>
        </pc:spChg>
        <pc:spChg chg="add">
          <ac:chgData name="Dr. Jürgen Focke" userId="6e37ddc7-1796-4912-8555-10285fe1f32c" providerId="ADAL" clId="{82F47FDD-C34B-4ABB-B462-BC4ECD1EA445}" dt="2023-02-21T09:14:23.922" v="1153" actId="26606"/>
          <ac:spMkLst>
            <pc:docMk/>
            <pc:sldMk cId="2643050543" sldId="832"/>
            <ac:spMk id="16" creationId="{A8D57A06-A426-446D-B02C-A2DC6B62E45E}"/>
          </ac:spMkLst>
        </pc:spChg>
        <pc:picChg chg="add mod">
          <ac:chgData name="Dr. Jürgen Focke" userId="6e37ddc7-1796-4912-8555-10285fe1f32c" providerId="ADAL" clId="{82F47FDD-C34B-4ABB-B462-BC4ECD1EA445}" dt="2023-02-21T09:17:26.028" v="1177" actId="14100"/>
          <ac:picMkLst>
            <pc:docMk/>
            <pc:sldMk cId="2643050543" sldId="832"/>
            <ac:picMk id="5" creationId="{891604F6-6D78-790F-EB92-1DC91DE06B55}"/>
          </ac:picMkLst>
        </pc:picChg>
      </pc:sldChg>
      <pc:sldChg chg="addSp delSp modSp new mod setBg">
        <pc:chgData name="Dr. Jürgen Focke" userId="6e37ddc7-1796-4912-8555-10285fe1f32c" providerId="ADAL" clId="{82F47FDD-C34B-4ABB-B462-BC4ECD1EA445}" dt="2023-02-21T14:57:26.694" v="1258" actId="1076"/>
        <pc:sldMkLst>
          <pc:docMk/>
          <pc:sldMk cId="3618182293" sldId="833"/>
        </pc:sldMkLst>
        <pc:spChg chg="del">
          <ac:chgData name="Dr. Jürgen Focke" userId="6e37ddc7-1796-4912-8555-10285fe1f32c" providerId="ADAL" clId="{82F47FDD-C34B-4ABB-B462-BC4ECD1EA445}" dt="2023-02-21T09:15:30.404" v="1156" actId="478"/>
          <ac:spMkLst>
            <pc:docMk/>
            <pc:sldMk cId="3618182293" sldId="833"/>
            <ac:spMk id="2" creationId="{0329D0BF-D51C-362C-7439-A115DC99DE36}"/>
          </ac:spMkLst>
        </pc:spChg>
        <pc:spChg chg="del">
          <ac:chgData name="Dr. Jürgen Focke" userId="6e37ddc7-1796-4912-8555-10285fe1f32c" providerId="ADAL" clId="{82F47FDD-C34B-4ABB-B462-BC4ECD1EA445}" dt="2023-02-21T09:15:43.295" v="1157" actId="931"/>
          <ac:spMkLst>
            <pc:docMk/>
            <pc:sldMk cId="3618182293" sldId="833"/>
            <ac:spMk id="3" creationId="{85BB90ED-7FA1-3551-E3DE-2420AFF964F4}"/>
          </ac:spMkLst>
        </pc:spChg>
        <pc:spChg chg="add del mod">
          <ac:chgData name="Dr. Jürgen Focke" userId="6e37ddc7-1796-4912-8555-10285fe1f32c" providerId="ADAL" clId="{82F47FDD-C34B-4ABB-B462-BC4ECD1EA445}" dt="2023-02-21T09:17:02.261" v="1170" actId="931"/>
          <ac:spMkLst>
            <pc:docMk/>
            <pc:sldMk cId="3618182293" sldId="833"/>
            <ac:spMk id="7" creationId="{080C847A-38D8-2C6E-AD32-BBA0B409334F}"/>
          </ac:spMkLst>
        </pc:spChg>
        <pc:spChg chg="add">
          <ac:chgData name="Dr. Jürgen Focke" userId="6e37ddc7-1796-4912-8555-10285fe1f32c" providerId="ADAL" clId="{82F47FDD-C34B-4ABB-B462-BC4ECD1EA445}" dt="2023-02-21T09:17:06.882" v="1173" actId="26606"/>
          <ac:spMkLst>
            <pc:docMk/>
            <pc:sldMk cId="3618182293" sldId="833"/>
            <ac:spMk id="14" creationId="{AB8C311F-7253-4AED-9701-7FC0708C41C7}"/>
          </ac:spMkLst>
        </pc:spChg>
        <pc:spChg chg="add">
          <ac:chgData name="Dr. Jürgen Focke" userId="6e37ddc7-1796-4912-8555-10285fe1f32c" providerId="ADAL" clId="{82F47FDD-C34B-4ABB-B462-BC4ECD1EA445}" dt="2023-02-21T09:17:06.882" v="1173" actId="26606"/>
          <ac:spMkLst>
            <pc:docMk/>
            <pc:sldMk cId="3618182293" sldId="833"/>
            <ac:spMk id="16" creationId="{E2384209-CB15-4CDF-9D31-C44FD9A3F20D}"/>
          </ac:spMkLst>
        </pc:spChg>
        <pc:spChg chg="add">
          <ac:chgData name="Dr. Jürgen Focke" userId="6e37ddc7-1796-4912-8555-10285fe1f32c" providerId="ADAL" clId="{82F47FDD-C34B-4ABB-B462-BC4ECD1EA445}" dt="2023-02-21T09:17:06.882" v="1173" actId="26606"/>
          <ac:spMkLst>
            <pc:docMk/>
            <pc:sldMk cId="3618182293" sldId="833"/>
            <ac:spMk id="18" creationId="{2633B3B5-CC90-43F0-8714-D31D1F3F0209}"/>
          </ac:spMkLst>
        </pc:spChg>
        <pc:spChg chg="add">
          <ac:chgData name="Dr. Jürgen Focke" userId="6e37ddc7-1796-4912-8555-10285fe1f32c" providerId="ADAL" clId="{82F47FDD-C34B-4ABB-B462-BC4ECD1EA445}" dt="2023-02-21T09:17:06.882" v="1173" actId="26606"/>
          <ac:spMkLst>
            <pc:docMk/>
            <pc:sldMk cId="3618182293" sldId="833"/>
            <ac:spMk id="20" creationId="{A8D57A06-A426-446D-B02C-A2DC6B62E45E}"/>
          </ac:spMkLst>
        </pc:spChg>
        <pc:picChg chg="add del mod">
          <ac:chgData name="Dr. Jürgen Focke" userId="6e37ddc7-1796-4912-8555-10285fe1f32c" providerId="ADAL" clId="{82F47FDD-C34B-4ABB-B462-BC4ECD1EA445}" dt="2023-02-21T09:16:53.012" v="1169" actId="478"/>
          <ac:picMkLst>
            <pc:docMk/>
            <pc:sldMk cId="3618182293" sldId="833"/>
            <ac:picMk id="5" creationId="{6CC74D19-AF25-946C-3776-19BC79CF4064}"/>
          </ac:picMkLst>
        </pc:picChg>
        <pc:picChg chg="add mod">
          <ac:chgData name="Dr. Jürgen Focke" userId="6e37ddc7-1796-4912-8555-10285fe1f32c" providerId="ADAL" clId="{82F47FDD-C34B-4ABB-B462-BC4ECD1EA445}" dt="2023-02-21T14:57:26.694" v="1258" actId="1076"/>
          <ac:picMkLst>
            <pc:docMk/>
            <pc:sldMk cId="3618182293" sldId="833"/>
            <ac:picMk id="9" creationId="{E460F2B0-AD3E-51DD-4727-F8B3307AF4FC}"/>
          </ac:picMkLst>
        </pc:picChg>
      </pc:sldChg>
      <pc:sldChg chg="new del">
        <pc:chgData name="Dr. Jürgen Focke" userId="6e37ddc7-1796-4912-8555-10285fe1f32c" providerId="ADAL" clId="{82F47FDD-C34B-4ABB-B462-BC4ECD1EA445}" dt="2023-02-23T12:31:01.135" v="1408" actId="47"/>
        <pc:sldMkLst>
          <pc:docMk/>
          <pc:sldMk cId="2128779250" sldId="83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2939E-D7DE-4BAE-8A27-17A7575FD93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188A119-5253-40FF-BC7D-09D8B4A6294B}">
      <dgm:prSet/>
      <dgm:spPr/>
      <dgm:t>
        <a:bodyPr/>
        <a:lstStyle/>
        <a:p>
          <a:r>
            <a:rPr lang="de-DE"/>
            <a:t>Gründung: </a:t>
          </a:r>
          <a:r>
            <a:rPr lang="de-DE" b="0" i="0" baseline="0"/>
            <a:t>2005 in Osnabrück</a:t>
          </a:r>
          <a:endParaRPr lang="en-US"/>
        </a:p>
      </dgm:t>
    </dgm:pt>
    <dgm:pt modelId="{1DEEA9A2-48FD-410C-92C7-E4071FBD77E0}" type="parTrans" cxnId="{3F9B5386-8360-4E41-848B-1827F601FFA6}">
      <dgm:prSet/>
      <dgm:spPr/>
      <dgm:t>
        <a:bodyPr/>
        <a:lstStyle/>
        <a:p>
          <a:endParaRPr lang="en-US"/>
        </a:p>
      </dgm:t>
    </dgm:pt>
    <dgm:pt modelId="{D9F9226E-37D0-43AD-BA3A-753D45C1FB83}" type="sibTrans" cxnId="{3F9B5386-8360-4E41-848B-1827F601FFA6}">
      <dgm:prSet/>
      <dgm:spPr/>
      <dgm:t>
        <a:bodyPr/>
        <a:lstStyle/>
        <a:p>
          <a:endParaRPr lang="en-US"/>
        </a:p>
      </dgm:t>
    </dgm:pt>
    <dgm:pt modelId="{C0E2DD65-612D-4518-AEF7-18B5AE0B7249}">
      <dgm:prSet/>
      <dgm:spPr/>
      <dgm:t>
        <a:bodyPr/>
        <a:lstStyle/>
        <a:p>
          <a:r>
            <a:rPr lang="de-DE" b="0" i="0" baseline="0"/>
            <a:t>HelpAge ist in Deutschland die Referenz- und Fachorganisation für das Thema Alter </a:t>
          </a:r>
          <a:endParaRPr lang="en-US"/>
        </a:p>
      </dgm:t>
    </dgm:pt>
    <dgm:pt modelId="{6F3F9EE0-7861-4EF4-A8B8-601B3EB3E025}" type="parTrans" cxnId="{9DEE54EB-7F41-44B5-84A8-D483460D6BA3}">
      <dgm:prSet/>
      <dgm:spPr/>
      <dgm:t>
        <a:bodyPr/>
        <a:lstStyle/>
        <a:p>
          <a:endParaRPr lang="en-US"/>
        </a:p>
      </dgm:t>
    </dgm:pt>
    <dgm:pt modelId="{0044EC00-5356-4BE6-923E-BA94A0E48F7C}" type="sibTrans" cxnId="{9DEE54EB-7F41-44B5-84A8-D483460D6BA3}">
      <dgm:prSet/>
      <dgm:spPr/>
      <dgm:t>
        <a:bodyPr/>
        <a:lstStyle/>
        <a:p>
          <a:endParaRPr lang="en-US"/>
        </a:p>
      </dgm:t>
    </dgm:pt>
    <dgm:pt modelId="{485B0327-CCCF-42D4-A548-CE8C50633F8B}">
      <dgm:prSet/>
      <dgm:spPr/>
      <dgm:t>
        <a:bodyPr/>
        <a:lstStyle/>
        <a:p>
          <a:r>
            <a:rPr lang="de-DE"/>
            <a:t>i</a:t>
          </a:r>
          <a:r>
            <a:rPr lang="de-DE" b="0" i="0" baseline="0"/>
            <a:t>n der Entwicklungszusammenarbeit und der humanitären Hilfe</a:t>
          </a:r>
          <a:endParaRPr lang="en-US"/>
        </a:p>
      </dgm:t>
    </dgm:pt>
    <dgm:pt modelId="{04396B85-3F20-4B6C-BC59-88FCD8F7FF54}" type="parTrans" cxnId="{90CA4D6D-F5A0-4E79-870D-BB55D69C2ABE}">
      <dgm:prSet/>
      <dgm:spPr/>
      <dgm:t>
        <a:bodyPr/>
        <a:lstStyle/>
        <a:p>
          <a:endParaRPr lang="en-US"/>
        </a:p>
      </dgm:t>
    </dgm:pt>
    <dgm:pt modelId="{A24D91C3-BB20-4DD7-853B-19BE19692D8C}" type="sibTrans" cxnId="{90CA4D6D-F5A0-4E79-870D-BB55D69C2ABE}">
      <dgm:prSet/>
      <dgm:spPr/>
      <dgm:t>
        <a:bodyPr/>
        <a:lstStyle/>
        <a:p>
          <a:endParaRPr lang="en-US"/>
        </a:p>
      </dgm:t>
    </dgm:pt>
    <dgm:pt modelId="{E658DD90-58ED-4120-8A9E-5850F1159EA2}">
      <dgm:prSet/>
      <dgm:spPr/>
      <dgm:t>
        <a:bodyPr/>
        <a:lstStyle/>
        <a:p>
          <a:r>
            <a:rPr lang="de-DE" b="0" i="0" baseline="0"/>
            <a:t>Teil eines Netzwerks mit 160 Partnerorganisationen in 85 Ländern </a:t>
          </a:r>
          <a:endParaRPr lang="en-US"/>
        </a:p>
      </dgm:t>
    </dgm:pt>
    <dgm:pt modelId="{344A7C61-4DE3-47A7-9617-273FB1C944BF}" type="parTrans" cxnId="{C6CF5BBB-7D8D-4A54-AF87-E3F1636B8095}">
      <dgm:prSet/>
      <dgm:spPr/>
      <dgm:t>
        <a:bodyPr/>
        <a:lstStyle/>
        <a:p>
          <a:endParaRPr lang="en-US"/>
        </a:p>
      </dgm:t>
    </dgm:pt>
    <dgm:pt modelId="{FD1E3EC3-2957-4625-AF4F-35FCC34D0E50}" type="sibTrans" cxnId="{C6CF5BBB-7D8D-4A54-AF87-E3F1636B8095}">
      <dgm:prSet/>
      <dgm:spPr/>
      <dgm:t>
        <a:bodyPr/>
        <a:lstStyle/>
        <a:p>
          <a:endParaRPr lang="en-US"/>
        </a:p>
      </dgm:t>
    </dgm:pt>
    <dgm:pt modelId="{CE5548C1-6E22-48EF-B385-7E639A5B64DD}">
      <dgm:prSet/>
      <dgm:spPr/>
      <dgm:t>
        <a:bodyPr/>
        <a:lstStyle/>
        <a:p>
          <a:r>
            <a:rPr lang="de-DE" b="0" i="0" baseline="0"/>
            <a:t>Beraterstatus bei der WHO und ECOSOC</a:t>
          </a:r>
          <a:endParaRPr lang="en-US"/>
        </a:p>
      </dgm:t>
    </dgm:pt>
    <dgm:pt modelId="{2577E91F-A3E9-4DFC-951F-64C7F986DD80}" type="parTrans" cxnId="{3DBF5096-CAC1-4E1F-89C7-76874A06862A}">
      <dgm:prSet/>
      <dgm:spPr/>
      <dgm:t>
        <a:bodyPr/>
        <a:lstStyle/>
        <a:p>
          <a:endParaRPr lang="en-US"/>
        </a:p>
      </dgm:t>
    </dgm:pt>
    <dgm:pt modelId="{C44B2DDB-9653-40E6-AA72-CCE5B9A9A0C1}" type="sibTrans" cxnId="{3DBF5096-CAC1-4E1F-89C7-76874A06862A}">
      <dgm:prSet/>
      <dgm:spPr/>
      <dgm:t>
        <a:bodyPr/>
        <a:lstStyle/>
        <a:p>
          <a:endParaRPr lang="en-US"/>
        </a:p>
      </dgm:t>
    </dgm:pt>
    <dgm:pt modelId="{2BAA8191-0143-438D-9542-5CDC90CB25A1}">
      <dgm:prSet/>
      <dgm:spPr/>
      <dgm:t>
        <a:bodyPr/>
        <a:lstStyle/>
        <a:p>
          <a:r>
            <a:rPr lang="de-DE" b="0" i="0" baseline="0"/>
            <a:t>Mitglied der Initiative Global Rights of Older People (GAROP) </a:t>
          </a:r>
          <a:endParaRPr lang="en-US"/>
        </a:p>
      </dgm:t>
    </dgm:pt>
    <dgm:pt modelId="{89AF3D2E-1EF9-490D-B1A2-F06ACEBBAFDC}" type="parTrans" cxnId="{473EE76E-C5C8-4E88-8153-56951B7C86A6}">
      <dgm:prSet/>
      <dgm:spPr/>
      <dgm:t>
        <a:bodyPr/>
        <a:lstStyle/>
        <a:p>
          <a:endParaRPr lang="en-US"/>
        </a:p>
      </dgm:t>
    </dgm:pt>
    <dgm:pt modelId="{511A9C00-F093-4E17-9687-83BBD30AA4F5}" type="sibTrans" cxnId="{473EE76E-C5C8-4E88-8153-56951B7C86A6}">
      <dgm:prSet/>
      <dgm:spPr/>
      <dgm:t>
        <a:bodyPr/>
        <a:lstStyle/>
        <a:p>
          <a:endParaRPr lang="en-US"/>
        </a:p>
      </dgm:t>
    </dgm:pt>
    <dgm:pt modelId="{0D31D959-36EE-4B1F-9F5D-2C6317101A63}" type="pres">
      <dgm:prSet presAssocID="{F5B2939E-D7DE-4BAE-8A27-17A7575FD93F}" presName="diagram" presStyleCnt="0">
        <dgm:presLayoutVars>
          <dgm:dir/>
          <dgm:resizeHandles val="exact"/>
        </dgm:presLayoutVars>
      </dgm:prSet>
      <dgm:spPr/>
    </dgm:pt>
    <dgm:pt modelId="{B613C4D7-EA21-425B-AA1F-3ADFC3449431}" type="pres">
      <dgm:prSet presAssocID="{B188A119-5253-40FF-BC7D-09D8B4A6294B}" presName="node" presStyleLbl="node1" presStyleIdx="0" presStyleCnt="2">
        <dgm:presLayoutVars>
          <dgm:bulletEnabled val="1"/>
        </dgm:presLayoutVars>
      </dgm:prSet>
      <dgm:spPr/>
    </dgm:pt>
    <dgm:pt modelId="{1B44A1D6-2FF2-48C0-A639-79D44BC6E9CF}" type="pres">
      <dgm:prSet presAssocID="{D9F9226E-37D0-43AD-BA3A-753D45C1FB83}" presName="sibTrans" presStyleCnt="0"/>
      <dgm:spPr/>
    </dgm:pt>
    <dgm:pt modelId="{0D33C79A-250B-4211-B6BF-63C2CD31520C}" type="pres">
      <dgm:prSet presAssocID="{485B0327-CCCF-42D4-A548-CE8C50633F8B}" presName="node" presStyleLbl="node1" presStyleIdx="1" presStyleCnt="2">
        <dgm:presLayoutVars>
          <dgm:bulletEnabled val="1"/>
        </dgm:presLayoutVars>
      </dgm:prSet>
      <dgm:spPr/>
    </dgm:pt>
  </dgm:ptLst>
  <dgm:cxnLst>
    <dgm:cxn modelId="{EB8F180F-1774-4288-8726-502254F23D3A}" type="presOf" srcId="{2BAA8191-0143-438D-9542-5CDC90CB25A1}" destId="{0D33C79A-250B-4211-B6BF-63C2CD31520C}" srcOrd="0" destOrd="3" presId="urn:microsoft.com/office/officeart/2005/8/layout/default"/>
    <dgm:cxn modelId="{68B14139-9F8B-4678-B5CA-185442E96975}" type="presOf" srcId="{E658DD90-58ED-4120-8A9E-5850F1159EA2}" destId="{0D33C79A-250B-4211-B6BF-63C2CD31520C}" srcOrd="0" destOrd="1" presId="urn:microsoft.com/office/officeart/2005/8/layout/default"/>
    <dgm:cxn modelId="{90CA4D6D-F5A0-4E79-870D-BB55D69C2ABE}" srcId="{F5B2939E-D7DE-4BAE-8A27-17A7575FD93F}" destId="{485B0327-CCCF-42D4-A548-CE8C50633F8B}" srcOrd="1" destOrd="0" parTransId="{04396B85-3F20-4B6C-BC59-88FCD8F7FF54}" sibTransId="{A24D91C3-BB20-4DD7-853B-19BE19692D8C}"/>
    <dgm:cxn modelId="{473EE76E-C5C8-4E88-8153-56951B7C86A6}" srcId="{485B0327-CCCF-42D4-A548-CE8C50633F8B}" destId="{2BAA8191-0143-438D-9542-5CDC90CB25A1}" srcOrd="2" destOrd="0" parTransId="{89AF3D2E-1EF9-490D-B1A2-F06ACEBBAFDC}" sibTransId="{511A9C00-F093-4E17-9687-83BBD30AA4F5}"/>
    <dgm:cxn modelId="{3F9B5386-8360-4E41-848B-1827F601FFA6}" srcId="{F5B2939E-D7DE-4BAE-8A27-17A7575FD93F}" destId="{B188A119-5253-40FF-BC7D-09D8B4A6294B}" srcOrd="0" destOrd="0" parTransId="{1DEEA9A2-48FD-410C-92C7-E4071FBD77E0}" sibTransId="{D9F9226E-37D0-43AD-BA3A-753D45C1FB83}"/>
    <dgm:cxn modelId="{5116C989-4BCC-43FC-A2C6-A8B272BEBD13}" type="presOf" srcId="{CE5548C1-6E22-48EF-B385-7E639A5B64DD}" destId="{0D33C79A-250B-4211-B6BF-63C2CD31520C}" srcOrd="0" destOrd="2" presId="urn:microsoft.com/office/officeart/2005/8/layout/default"/>
    <dgm:cxn modelId="{3DBF5096-CAC1-4E1F-89C7-76874A06862A}" srcId="{485B0327-CCCF-42D4-A548-CE8C50633F8B}" destId="{CE5548C1-6E22-48EF-B385-7E639A5B64DD}" srcOrd="1" destOrd="0" parTransId="{2577E91F-A3E9-4DFC-951F-64C7F986DD80}" sibTransId="{C44B2DDB-9653-40E6-AA72-CCE5B9A9A0C1}"/>
    <dgm:cxn modelId="{35B436AC-8D53-4780-8762-C9556757870C}" type="presOf" srcId="{485B0327-CCCF-42D4-A548-CE8C50633F8B}" destId="{0D33C79A-250B-4211-B6BF-63C2CD31520C}" srcOrd="0" destOrd="0" presId="urn:microsoft.com/office/officeart/2005/8/layout/default"/>
    <dgm:cxn modelId="{29B229AE-4CE4-40ED-BD7D-7DDE22CA4095}" type="presOf" srcId="{C0E2DD65-612D-4518-AEF7-18B5AE0B7249}" destId="{B613C4D7-EA21-425B-AA1F-3ADFC3449431}" srcOrd="0" destOrd="1" presId="urn:microsoft.com/office/officeart/2005/8/layout/default"/>
    <dgm:cxn modelId="{01E053AF-1F0D-40D2-8191-56D5F8E49C94}" type="presOf" srcId="{B188A119-5253-40FF-BC7D-09D8B4A6294B}" destId="{B613C4D7-EA21-425B-AA1F-3ADFC3449431}" srcOrd="0" destOrd="0" presId="urn:microsoft.com/office/officeart/2005/8/layout/default"/>
    <dgm:cxn modelId="{C6CF5BBB-7D8D-4A54-AF87-E3F1636B8095}" srcId="{485B0327-CCCF-42D4-A548-CE8C50633F8B}" destId="{E658DD90-58ED-4120-8A9E-5850F1159EA2}" srcOrd="0" destOrd="0" parTransId="{344A7C61-4DE3-47A7-9617-273FB1C944BF}" sibTransId="{FD1E3EC3-2957-4625-AF4F-35FCC34D0E50}"/>
    <dgm:cxn modelId="{D2CE7BEA-4417-4E8D-A48E-D46BF05B6EDD}" type="presOf" srcId="{F5B2939E-D7DE-4BAE-8A27-17A7575FD93F}" destId="{0D31D959-36EE-4B1F-9F5D-2C6317101A63}" srcOrd="0" destOrd="0" presId="urn:microsoft.com/office/officeart/2005/8/layout/default"/>
    <dgm:cxn modelId="{9DEE54EB-7F41-44B5-84A8-D483460D6BA3}" srcId="{B188A119-5253-40FF-BC7D-09D8B4A6294B}" destId="{C0E2DD65-612D-4518-AEF7-18B5AE0B7249}" srcOrd="0" destOrd="0" parTransId="{6F3F9EE0-7861-4EF4-A8B8-601B3EB3E025}" sibTransId="{0044EC00-5356-4BE6-923E-BA94A0E48F7C}"/>
    <dgm:cxn modelId="{3D210365-BDF3-4585-BB9B-451CFB65951D}" type="presParOf" srcId="{0D31D959-36EE-4B1F-9F5D-2C6317101A63}" destId="{B613C4D7-EA21-425B-AA1F-3ADFC3449431}" srcOrd="0" destOrd="0" presId="urn:microsoft.com/office/officeart/2005/8/layout/default"/>
    <dgm:cxn modelId="{77EAC355-D7AB-437C-B342-0BD5763C6B0C}" type="presParOf" srcId="{0D31D959-36EE-4B1F-9F5D-2C6317101A63}" destId="{1B44A1D6-2FF2-48C0-A639-79D44BC6E9CF}" srcOrd="1" destOrd="0" presId="urn:microsoft.com/office/officeart/2005/8/layout/default"/>
    <dgm:cxn modelId="{41410A36-22BA-4D88-90B6-26B2E3CCC909}" type="presParOf" srcId="{0D31D959-36EE-4B1F-9F5D-2C6317101A63}" destId="{0D33C79A-250B-4211-B6BF-63C2CD31520C}"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13A613-ACE6-4B83-BDBD-DA4F5924F83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28A3CE4-BCFB-4FB6-88E8-41F9D5D25E72}">
      <dgm:prSet/>
      <dgm:spPr/>
      <dgm:t>
        <a:bodyPr/>
        <a:lstStyle/>
        <a:p>
          <a:r>
            <a:rPr lang="de-DE" b="1" i="0" baseline="0" dirty="0"/>
            <a:t>«Alter» </a:t>
          </a:r>
          <a:endParaRPr lang="en-US" dirty="0"/>
        </a:p>
      </dgm:t>
    </dgm:pt>
    <dgm:pt modelId="{ADD49B5E-1F5C-47BE-AC1A-FEEC097B9FEA}" type="parTrans" cxnId="{A5E24AF6-C887-48D4-889D-F1CEE7B83997}">
      <dgm:prSet/>
      <dgm:spPr/>
      <dgm:t>
        <a:bodyPr/>
        <a:lstStyle/>
        <a:p>
          <a:endParaRPr lang="en-US"/>
        </a:p>
      </dgm:t>
    </dgm:pt>
    <dgm:pt modelId="{240FEF03-36D3-4A86-A122-F2A5B822EAD6}" type="sibTrans" cxnId="{A5E24AF6-C887-48D4-889D-F1CEE7B83997}">
      <dgm:prSet/>
      <dgm:spPr/>
      <dgm:t>
        <a:bodyPr/>
        <a:lstStyle/>
        <a:p>
          <a:endParaRPr lang="en-US"/>
        </a:p>
      </dgm:t>
    </dgm:pt>
    <dgm:pt modelId="{907250E1-C0BA-4C75-A44F-56E3AB64D04C}">
      <dgm:prSet custT="1"/>
      <dgm:spPr/>
      <dgm:t>
        <a:bodyPr/>
        <a:lstStyle/>
        <a:p>
          <a:r>
            <a:rPr lang="de-DE" sz="3200" b="0" i="0" baseline="0" dirty="0" err="1"/>
            <a:t>gemäss</a:t>
          </a:r>
          <a:r>
            <a:rPr lang="de-DE" sz="3200" b="1" i="0" baseline="0" dirty="0"/>
            <a:t> Europarat </a:t>
          </a:r>
          <a:r>
            <a:rPr lang="de-DE" sz="3200" b="0" i="0" baseline="0" dirty="0"/>
            <a:t>gehört zu der Gruppe der älteren Menschen, wer 65 Jahre und älter ist. </a:t>
          </a:r>
          <a:endParaRPr lang="en-US" sz="3200" dirty="0"/>
        </a:p>
      </dgm:t>
    </dgm:pt>
    <dgm:pt modelId="{0A382496-A7F4-4E5F-8CCF-22415B2A8354}" type="parTrans" cxnId="{D31F54D5-B52C-44D3-9D7D-ED4D4432BDAF}">
      <dgm:prSet/>
      <dgm:spPr/>
      <dgm:t>
        <a:bodyPr/>
        <a:lstStyle/>
        <a:p>
          <a:endParaRPr lang="en-US"/>
        </a:p>
      </dgm:t>
    </dgm:pt>
    <dgm:pt modelId="{4671C42F-3D5D-4633-8E7E-AA8E44E53801}" type="sibTrans" cxnId="{D31F54D5-B52C-44D3-9D7D-ED4D4432BDAF}">
      <dgm:prSet/>
      <dgm:spPr/>
      <dgm:t>
        <a:bodyPr/>
        <a:lstStyle/>
        <a:p>
          <a:endParaRPr lang="en-US"/>
        </a:p>
      </dgm:t>
    </dgm:pt>
    <dgm:pt modelId="{C73BF6D1-E411-4D67-B0B7-4C3101274519}">
      <dgm:prSet custT="1"/>
      <dgm:spPr/>
      <dgm:t>
        <a:bodyPr/>
        <a:lstStyle/>
        <a:p>
          <a:r>
            <a:rPr lang="de-DE" sz="3200" b="0" i="0" baseline="0" dirty="0"/>
            <a:t>die </a:t>
          </a:r>
          <a:r>
            <a:rPr lang="de-DE" sz="3200" b="1" i="0" baseline="0" dirty="0"/>
            <a:t>UNO</a:t>
          </a:r>
          <a:r>
            <a:rPr lang="de-DE" sz="3200" b="0" i="0" baseline="0" dirty="0"/>
            <a:t> setzt die Grenze etwas tiefer an, nämlich bei 60 Jahren.</a:t>
          </a:r>
          <a:endParaRPr lang="en-US" sz="3200" dirty="0"/>
        </a:p>
      </dgm:t>
    </dgm:pt>
    <dgm:pt modelId="{ABD55CA2-2732-47CA-BD6C-D1F2E12D2148}" type="parTrans" cxnId="{DE9C0DF7-7108-4516-A033-AACDC34119D4}">
      <dgm:prSet/>
      <dgm:spPr/>
      <dgm:t>
        <a:bodyPr/>
        <a:lstStyle/>
        <a:p>
          <a:endParaRPr lang="en-US"/>
        </a:p>
      </dgm:t>
    </dgm:pt>
    <dgm:pt modelId="{0891B594-2671-4ED9-BF43-B4768EFA7E5B}" type="sibTrans" cxnId="{DE9C0DF7-7108-4516-A033-AACDC34119D4}">
      <dgm:prSet/>
      <dgm:spPr/>
      <dgm:t>
        <a:bodyPr/>
        <a:lstStyle/>
        <a:p>
          <a:endParaRPr lang="en-US"/>
        </a:p>
      </dgm:t>
    </dgm:pt>
    <dgm:pt modelId="{8A6F7B34-BBC2-4797-AB73-9E64D338DBC2}" type="pres">
      <dgm:prSet presAssocID="{2813A613-ACE6-4B83-BDBD-DA4F5924F83E}" presName="linear" presStyleCnt="0">
        <dgm:presLayoutVars>
          <dgm:animLvl val="lvl"/>
          <dgm:resizeHandles val="exact"/>
        </dgm:presLayoutVars>
      </dgm:prSet>
      <dgm:spPr/>
    </dgm:pt>
    <dgm:pt modelId="{C5F4EF15-D7A4-45E7-A2AC-19FB35C91C47}" type="pres">
      <dgm:prSet presAssocID="{A28A3CE4-BCFB-4FB6-88E8-41F9D5D25E72}" presName="parentText" presStyleLbl="node1" presStyleIdx="0" presStyleCnt="1" custLinFactNeighborY="-11730">
        <dgm:presLayoutVars>
          <dgm:chMax val="0"/>
          <dgm:bulletEnabled val="1"/>
        </dgm:presLayoutVars>
      </dgm:prSet>
      <dgm:spPr/>
    </dgm:pt>
    <dgm:pt modelId="{EC529627-9083-4F1C-B02E-E1F3F2CB59C8}" type="pres">
      <dgm:prSet presAssocID="{A28A3CE4-BCFB-4FB6-88E8-41F9D5D25E72}" presName="childText" presStyleLbl="revTx" presStyleIdx="0" presStyleCnt="1">
        <dgm:presLayoutVars>
          <dgm:bulletEnabled val="1"/>
        </dgm:presLayoutVars>
      </dgm:prSet>
      <dgm:spPr/>
    </dgm:pt>
  </dgm:ptLst>
  <dgm:cxnLst>
    <dgm:cxn modelId="{458AA513-4FCA-4D8B-AC81-B7262FDB9F8B}" type="presOf" srcId="{2813A613-ACE6-4B83-BDBD-DA4F5924F83E}" destId="{8A6F7B34-BBC2-4797-AB73-9E64D338DBC2}" srcOrd="0" destOrd="0" presId="urn:microsoft.com/office/officeart/2005/8/layout/vList2"/>
    <dgm:cxn modelId="{4F99492F-5D0D-43B7-99A9-93B7CD3C88DF}" type="presOf" srcId="{907250E1-C0BA-4C75-A44F-56E3AB64D04C}" destId="{EC529627-9083-4F1C-B02E-E1F3F2CB59C8}" srcOrd="0" destOrd="0" presId="urn:microsoft.com/office/officeart/2005/8/layout/vList2"/>
    <dgm:cxn modelId="{A149C6A6-16ED-49E6-82DA-EBB2B5CEC3F8}" type="presOf" srcId="{C73BF6D1-E411-4D67-B0B7-4C3101274519}" destId="{EC529627-9083-4F1C-B02E-E1F3F2CB59C8}" srcOrd="0" destOrd="1" presId="urn:microsoft.com/office/officeart/2005/8/layout/vList2"/>
    <dgm:cxn modelId="{D31F54D5-B52C-44D3-9D7D-ED4D4432BDAF}" srcId="{A28A3CE4-BCFB-4FB6-88E8-41F9D5D25E72}" destId="{907250E1-C0BA-4C75-A44F-56E3AB64D04C}" srcOrd="0" destOrd="0" parTransId="{0A382496-A7F4-4E5F-8CCF-22415B2A8354}" sibTransId="{4671C42F-3D5D-4633-8E7E-AA8E44E53801}"/>
    <dgm:cxn modelId="{A5E24AF6-C887-48D4-889D-F1CEE7B83997}" srcId="{2813A613-ACE6-4B83-BDBD-DA4F5924F83E}" destId="{A28A3CE4-BCFB-4FB6-88E8-41F9D5D25E72}" srcOrd="0" destOrd="0" parTransId="{ADD49B5E-1F5C-47BE-AC1A-FEEC097B9FEA}" sibTransId="{240FEF03-36D3-4A86-A122-F2A5B822EAD6}"/>
    <dgm:cxn modelId="{DE9C0DF7-7108-4516-A033-AACDC34119D4}" srcId="{A28A3CE4-BCFB-4FB6-88E8-41F9D5D25E72}" destId="{C73BF6D1-E411-4D67-B0B7-4C3101274519}" srcOrd="1" destOrd="0" parTransId="{ABD55CA2-2732-47CA-BD6C-D1F2E12D2148}" sibTransId="{0891B594-2671-4ED9-BF43-B4768EFA7E5B}"/>
    <dgm:cxn modelId="{432361FE-10E6-427E-9D74-9F73095AB935}" type="presOf" srcId="{A28A3CE4-BCFB-4FB6-88E8-41F9D5D25E72}" destId="{C5F4EF15-D7A4-45E7-A2AC-19FB35C91C47}" srcOrd="0" destOrd="0" presId="urn:microsoft.com/office/officeart/2005/8/layout/vList2"/>
    <dgm:cxn modelId="{B74D75E6-AB4D-4C59-8CF4-C6C99416ACA5}" type="presParOf" srcId="{8A6F7B34-BBC2-4797-AB73-9E64D338DBC2}" destId="{C5F4EF15-D7A4-45E7-A2AC-19FB35C91C47}" srcOrd="0" destOrd="0" presId="urn:microsoft.com/office/officeart/2005/8/layout/vList2"/>
    <dgm:cxn modelId="{018ACE65-2D4B-4C44-86C3-782A6A79D785}" type="presParOf" srcId="{8A6F7B34-BBC2-4797-AB73-9E64D338DBC2}" destId="{EC529627-9083-4F1C-B02E-E1F3F2CB59C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6E8861-5EAC-4169-B130-0A21BA081BB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16298E9-A40E-439A-B25B-428F001C9F70}">
      <dgm:prSet/>
      <dgm:spPr/>
      <dgm:t>
        <a:bodyPr/>
        <a:lstStyle/>
        <a:p>
          <a:r>
            <a:rPr lang="de-DE" dirty="0"/>
            <a:t>Absolute Armut: </a:t>
          </a:r>
          <a:endParaRPr lang="en-US" dirty="0"/>
        </a:p>
      </dgm:t>
    </dgm:pt>
    <dgm:pt modelId="{2821CB32-242D-4A1B-AE69-AFF66B765A79}" type="parTrans" cxnId="{437827A1-0C93-4AC1-915C-F3907ECC2DB6}">
      <dgm:prSet/>
      <dgm:spPr/>
      <dgm:t>
        <a:bodyPr/>
        <a:lstStyle/>
        <a:p>
          <a:endParaRPr lang="en-US"/>
        </a:p>
      </dgm:t>
    </dgm:pt>
    <dgm:pt modelId="{092EA354-8813-456D-A887-29935B5117BD}" type="sibTrans" cxnId="{437827A1-0C93-4AC1-915C-F3907ECC2DB6}">
      <dgm:prSet/>
      <dgm:spPr/>
      <dgm:t>
        <a:bodyPr/>
        <a:lstStyle/>
        <a:p>
          <a:endParaRPr lang="en-US"/>
        </a:p>
      </dgm:t>
    </dgm:pt>
    <dgm:pt modelId="{549C406F-0550-467A-9121-C94813B1C576}">
      <dgm:prSet/>
      <dgm:spPr/>
      <dgm:t>
        <a:bodyPr/>
        <a:lstStyle/>
        <a:p>
          <a:r>
            <a:rPr lang="de-DE" dirty="0"/>
            <a:t>Weniger als 2,15 USD pro Tag / seit September 2022</a:t>
          </a:r>
          <a:endParaRPr lang="en-US" dirty="0"/>
        </a:p>
      </dgm:t>
    </dgm:pt>
    <dgm:pt modelId="{FD3F1D46-28BE-40B6-9801-1CECC9CB644A}" type="parTrans" cxnId="{B6250920-A1A4-478F-8C89-EA9C1C29B9E6}">
      <dgm:prSet/>
      <dgm:spPr/>
      <dgm:t>
        <a:bodyPr/>
        <a:lstStyle/>
        <a:p>
          <a:endParaRPr lang="en-US"/>
        </a:p>
      </dgm:t>
    </dgm:pt>
    <dgm:pt modelId="{C413E023-6B37-494E-AA7D-093DCC380875}" type="sibTrans" cxnId="{B6250920-A1A4-478F-8C89-EA9C1C29B9E6}">
      <dgm:prSet/>
      <dgm:spPr/>
      <dgm:t>
        <a:bodyPr/>
        <a:lstStyle/>
        <a:p>
          <a:endParaRPr lang="en-US"/>
        </a:p>
      </dgm:t>
    </dgm:pt>
    <dgm:pt modelId="{37DD85FE-55C1-409F-AB02-89BE4279D84A}">
      <dgm:prSet/>
      <dgm:spPr/>
      <dgm:t>
        <a:bodyPr/>
        <a:lstStyle/>
        <a:p>
          <a:r>
            <a:rPr lang="de-DE"/>
            <a:t>Relative Armut</a:t>
          </a:r>
          <a:endParaRPr lang="en-US"/>
        </a:p>
      </dgm:t>
    </dgm:pt>
    <dgm:pt modelId="{9D705A79-8D05-4047-AFA8-D976B9A9A097}" type="parTrans" cxnId="{5383387D-BB49-4BE7-8E8D-A0BF58A7FCFE}">
      <dgm:prSet/>
      <dgm:spPr/>
      <dgm:t>
        <a:bodyPr/>
        <a:lstStyle/>
        <a:p>
          <a:endParaRPr lang="en-US"/>
        </a:p>
      </dgm:t>
    </dgm:pt>
    <dgm:pt modelId="{CBCC243B-C10F-496B-85AF-E295C617FC13}" type="sibTrans" cxnId="{5383387D-BB49-4BE7-8E8D-A0BF58A7FCFE}">
      <dgm:prSet/>
      <dgm:spPr/>
      <dgm:t>
        <a:bodyPr/>
        <a:lstStyle/>
        <a:p>
          <a:endParaRPr lang="en-US"/>
        </a:p>
      </dgm:t>
    </dgm:pt>
    <dgm:pt modelId="{F8280C8E-0017-45FB-BFDB-48B24FE353A7}">
      <dgm:prSet/>
      <dgm:spPr/>
      <dgm:t>
        <a:bodyPr/>
        <a:lstStyle/>
        <a:p>
          <a:r>
            <a:rPr lang="de-DE" dirty="0"/>
            <a:t>Soziale Ungleichheit</a:t>
          </a:r>
          <a:endParaRPr lang="en-US" dirty="0"/>
        </a:p>
      </dgm:t>
    </dgm:pt>
    <dgm:pt modelId="{25CDD5B4-B292-460E-87BB-9B50BC79B1DB}" type="parTrans" cxnId="{FE54D53E-FFB3-4579-8C1B-E60035B5AFE7}">
      <dgm:prSet/>
      <dgm:spPr/>
      <dgm:t>
        <a:bodyPr/>
        <a:lstStyle/>
        <a:p>
          <a:endParaRPr lang="en-US"/>
        </a:p>
      </dgm:t>
    </dgm:pt>
    <dgm:pt modelId="{CA446C66-96AF-4FD3-893A-C5D3630EA7E2}" type="sibTrans" cxnId="{FE54D53E-FFB3-4579-8C1B-E60035B5AFE7}">
      <dgm:prSet/>
      <dgm:spPr/>
      <dgm:t>
        <a:bodyPr/>
        <a:lstStyle/>
        <a:p>
          <a:endParaRPr lang="en-US"/>
        </a:p>
      </dgm:t>
    </dgm:pt>
    <dgm:pt modelId="{13EC1828-7C81-45DA-98A4-A82CF85E565F}">
      <dgm:prSet/>
      <dgm:spPr/>
      <dgm:t>
        <a:bodyPr/>
        <a:lstStyle/>
        <a:p>
          <a:r>
            <a:rPr lang="de-DE"/>
            <a:t>Gefühlte Armut:</a:t>
          </a:r>
          <a:endParaRPr lang="en-US"/>
        </a:p>
      </dgm:t>
    </dgm:pt>
    <dgm:pt modelId="{64B3881F-50A3-4D81-B457-5E97D89521CA}" type="parTrans" cxnId="{E7F7217D-898A-483C-8A78-D3059FFA1875}">
      <dgm:prSet/>
      <dgm:spPr/>
      <dgm:t>
        <a:bodyPr/>
        <a:lstStyle/>
        <a:p>
          <a:endParaRPr lang="en-US"/>
        </a:p>
      </dgm:t>
    </dgm:pt>
    <dgm:pt modelId="{9BF53DE3-E6EC-43E0-BBF3-E4D0ADC428EB}" type="sibTrans" cxnId="{E7F7217D-898A-483C-8A78-D3059FFA1875}">
      <dgm:prSet/>
      <dgm:spPr/>
      <dgm:t>
        <a:bodyPr/>
        <a:lstStyle/>
        <a:p>
          <a:endParaRPr lang="en-US"/>
        </a:p>
      </dgm:t>
    </dgm:pt>
    <dgm:pt modelId="{D40387AA-2E92-4BB5-B6AB-DCF57F26F9E5}">
      <dgm:prSet/>
      <dgm:spPr/>
      <dgm:t>
        <a:bodyPr/>
        <a:lstStyle/>
        <a:p>
          <a:r>
            <a:rPr lang="de-DE"/>
            <a:t>Ausgrenzung, Diskriminierung</a:t>
          </a:r>
          <a:endParaRPr lang="en-US"/>
        </a:p>
      </dgm:t>
    </dgm:pt>
    <dgm:pt modelId="{484239B9-A03B-457F-BCA9-31DF7B0D11C2}" type="parTrans" cxnId="{A8F8A70F-2668-4834-9F8A-E337ECFD99F1}">
      <dgm:prSet/>
      <dgm:spPr/>
      <dgm:t>
        <a:bodyPr/>
        <a:lstStyle/>
        <a:p>
          <a:endParaRPr lang="en-US"/>
        </a:p>
      </dgm:t>
    </dgm:pt>
    <dgm:pt modelId="{EA067A2A-0C70-485B-A2D0-8646C5D408D1}" type="sibTrans" cxnId="{A8F8A70F-2668-4834-9F8A-E337ECFD99F1}">
      <dgm:prSet/>
      <dgm:spPr/>
      <dgm:t>
        <a:bodyPr/>
        <a:lstStyle/>
        <a:p>
          <a:endParaRPr lang="en-US"/>
        </a:p>
      </dgm:t>
    </dgm:pt>
    <dgm:pt modelId="{E434162C-DA51-452F-BC09-06D9A2CB3456}" type="pres">
      <dgm:prSet presAssocID="{2A6E8861-5EAC-4169-B130-0A21BA081BBF}" presName="linear" presStyleCnt="0">
        <dgm:presLayoutVars>
          <dgm:animLvl val="lvl"/>
          <dgm:resizeHandles val="exact"/>
        </dgm:presLayoutVars>
      </dgm:prSet>
      <dgm:spPr/>
    </dgm:pt>
    <dgm:pt modelId="{6BD20F7D-5902-4A9E-963C-2E94DA9C6748}" type="pres">
      <dgm:prSet presAssocID="{116298E9-A40E-439A-B25B-428F001C9F70}" presName="parentText" presStyleLbl="node1" presStyleIdx="0" presStyleCnt="3">
        <dgm:presLayoutVars>
          <dgm:chMax val="0"/>
          <dgm:bulletEnabled val="1"/>
        </dgm:presLayoutVars>
      </dgm:prSet>
      <dgm:spPr/>
    </dgm:pt>
    <dgm:pt modelId="{878C76B4-B863-48BC-A2FE-0E187C7E0CE0}" type="pres">
      <dgm:prSet presAssocID="{116298E9-A40E-439A-B25B-428F001C9F70}" presName="childText" presStyleLbl="revTx" presStyleIdx="0" presStyleCnt="3">
        <dgm:presLayoutVars>
          <dgm:bulletEnabled val="1"/>
        </dgm:presLayoutVars>
      </dgm:prSet>
      <dgm:spPr/>
    </dgm:pt>
    <dgm:pt modelId="{6F906021-93A2-4C6B-80BC-70E15311AF88}" type="pres">
      <dgm:prSet presAssocID="{37DD85FE-55C1-409F-AB02-89BE4279D84A}" presName="parentText" presStyleLbl="node1" presStyleIdx="1" presStyleCnt="3">
        <dgm:presLayoutVars>
          <dgm:chMax val="0"/>
          <dgm:bulletEnabled val="1"/>
        </dgm:presLayoutVars>
      </dgm:prSet>
      <dgm:spPr/>
    </dgm:pt>
    <dgm:pt modelId="{6C4B70B9-BCEA-4961-9A6D-24D0A2325BC4}" type="pres">
      <dgm:prSet presAssocID="{37DD85FE-55C1-409F-AB02-89BE4279D84A}" presName="childText" presStyleLbl="revTx" presStyleIdx="1" presStyleCnt="3">
        <dgm:presLayoutVars>
          <dgm:bulletEnabled val="1"/>
        </dgm:presLayoutVars>
      </dgm:prSet>
      <dgm:spPr/>
    </dgm:pt>
    <dgm:pt modelId="{E55D9D24-B5A1-411C-882F-7983E9B22641}" type="pres">
      <dgm:prSet presAssocID="{13EC1828-7C81-45DA-98A4-A82CF85E565F}" presName="parentText" presStyleLbl="node1" presStyleIdx="2" presStyleCnt="3">
        <dgm:presLayoutVars>
          <dgm:chMax val="0"/>
          <dgm:bulletEnabled val="1"/>
        </dgm:presLayoutVars>
      </dgm:prSet>
      <dgm:spPr/>
    </dgm:pt>
    <dgm:pt modelId="{1802CD08-5B40-4A16-A193-C7592790B2C9}" type="pres">
      <dgm:prSet presAssocID="{13EC1828-7C81-45DA-98A4-A82CF85E565F}" presName="childText" presStyleLbl="revTx" presStyleIdx="2" presStyleCnt="3">
        <dgm:presLayoutVars>
          <dgm:bulletEnabled val="1"/>
        </dgm:presLayoutVars>
      </dgm:prSet>
      <dgm:spPr/>
    </dgm:pt>
  </dgm:ptLst>
  <dgm:cxnLst>
    <dgm:cxn modelId="{A8F8A70F-2668-4834-9F8A-E337ECFD99F1}" srcId="{13EC1828-7C81-45DA-98A4-A82CF85E565F}" destId="{D40387AA-2E92-4BB5-B6AB-DCF57F26F9E5}" srcOrd="0" destOrd="0" parTransId="{484239B9-A03B-457F-BCA9-31DF7B0D11C2}" sibTransId="{EA067A2A-0C70-485B-A2D0-8646C5D408D1}"/>
    <dgm:cxn modelId="{B28DE911-8525-49F8-A905-CA45483650EF}" type="presOf" srcId="{F8280C8E-0017-45FB-BFDB-48B24FE353A7}" destId="{6C4B70B9-BCEA-4961-9A6D-24D0A2325BC4}" srcOrd="0" destOrd="0" presId="urn:microsoft.com/office/officeart/2005/8/layout/vList2"/>
    <dgm:cxn modelId="{B6250920-A1A4-478F-8C89-EA9C1C29B9E6}" srcId="{116298E9-A40E-439A-B25B-428F001C9F70}" destId="{549C406F-0550-467A-9121-C94813B1C576}" srcOrd="0" destOrd="0" parTransId="{FD3F1D46-28BE-40B6-9801-1CECC9CB644A}" sibTransId="{C413E023-6B37-494E-AA7D-093DCC380875}"/>
    <dgm:cxn modelId="{FE54D53E-FFB3-4579-8C1B-E60035B5AFE7}" srcId="{37DD85FE-55C1-409F-AB02-89BE4279D84A}" destId="{F8280C8E-0017-45FB-BFDB-48B24FE353A7}" srcOrd="0" destOrd="0" parTransId="{25CDD5B4-B292-460E-87BB-9B50BC79B1DB}" sibTransId="{CA446C66-96AF-4FD3-893A-C5D3630EA7E2}"/>
    <dgm:cxn modelId="{B9DB6440-AC34-418C-A68F-76F143713327}" type="presOf" srcId="{D40387AA-2E92-4BB5-B6AB-DCF57F26F9E5}" destId="{1802CD08-5B40-4A16-A193-C7592790B2C9}" srcOrd="0" destOrd="0" presId="urn:microsoft.com/office/officeart/2005/8/layout/vList2"/>
    <dgm:cxn modelId="{CB12B063-C73B-4807-BDA3-7DE326B4E21A}" type="presOf" srcId="{549C406F-0550-467A-9121-C94813B1C576}" destId="{878C76B4-B863-48BC-A2FE-0E187C7E0CE0}" srcOrd="0" destOrd="0" presId="urn:microsoft.com/office/officeart/2005/8/layout/vList2"/>
    <dgm:cxn modelId="{DFF5B543-550B-4470-A14A-C0775D144060}" type="presOf" srcId="{37DD85FE-55C1-409F-AB02-89BE4279D84A}" destId="{6F906021-93A2-4C6B-80BC-70E15311AF88}" srcOrd="0" destOrd="0" presId="urn:microsoft.com/office/officeart/2005/8/layout/vList2"/>
    <dgm:cxn modelId="{E7F7217D-898A-483C-8A78-D3059FFA1875}" srcId="{2A6E8861-5EAC-4169-B130-0A21BA081BBF}" destId="{13EC1828-7C81-45DA-98A4-A82CF85E565F}" srcOrd="2" destOrd="0" parTransId="{64B3881F-50A3-4D81-B457-5E97D89521CA}" sibTransId="{9BF53DE3-E6EC-43E0-BBF3-E4D0ADC428EB}"/>
    <dgm:cxn modelId="{5383387D-BB49-4BE7-8E8D-A0BF58A7FCFE}" srcId="{2A6E8861-5EAC-4169-B130-0A21BA081BBF}" destId="{37DD85FE-55C1-409F-AB02-89BE4279D84A}" srcOrd="1" destOrd="0" parTransId="{9D705A79-8D05-4047-AFA8-D976B9A9A097}" sibTransId="{CBCC243B-C10F-496B-85AF-E295C617FC13}"/>
    <dgm:cxn modelId="{2ED0D892-ECCA-4B6B-944B-E2ADA442B601}" type="presOf" srcId="{2A6E8861-5EAC-4169-B130-0A21BA081BBF}" destId="{E434162C-DA51-452F-BC09-06D9A2CB3456}" srcOrd="0" destOrd="0" presId="urn:microsoft.com/office/officeart/2005/8/layout/vList2"/>
    <dgm:cxn modelId="{437827A1-0C93-4AC1-915C-F3907ECC2DB6}" srcId="{2A6E8861-5EAC-4169-B130-0A21BA081BBF}" destId="{116298E9-A40E-439A-B25B-428F001C9F70}" srcOrd="0" destOrd="0" parTransId="{2821CB32-242D-4A1B-AE69-AFF66B765A79}" sibTransId="{092EA354-8813-456D-A887-29935B5117BD}"/>
    <dgm:cxn modelId="{2A1F6DDC-FBE8-408F-9CE3-C04E67013B1D}" type="presOf" srcId="{116298E9-A40E-439A-B25B-428F001C9F70}" destId="{6BD20F7D-5902-4A9E-963C-2E94DA9C6748}" srcOrd="0" destOrd="0" presId="urn:microsoft.com/office/officeart/2005/8/layout/vList2"/>
    <dgm:cxn modelId="{E29EF0EE-6B10-47FE-BBCA-93D1477B3B15}" type="presOf" srcId="{13EC1828-7C81-45DA-98A4-A82CF85E565F}" destId="{E55D9D24-B5A1-411C-882F-7983E9B22641}" srcOrd="0" destOrd="0" presId="urn:microsoft.com/office/officeart/2005/8/layout/vList2"/>
    <dgm:cxn modelId="{C6068FF1-0F3F-4081-A1B7-CC136143631C}" type="presParOf" srcId="{E434162C-DA51-452F-BC09-06D9A2CB3456}" destId="{6BD20F7D-5902-4A9E-963C-2E94DA9C6748}" srcOrd="0" destOrd="0" presId="urn:microsoft.com/office/officeart/2005/8/layout/vList2"/>
    <dgm:cxn modelId="{9EF8A7A6-68A1-4054-A915-6F9A5F8A8F85}" type="presParOf" srcId="{E434162C-DA51-452F-BC09-06D9A2CB3456}" destId="{878C76B4-B863-48BC-A2FE-0E187C7E0CE0}" srcOrd="1" destOrd="0" presId="urn:microsoft.com/office/officeart/2005/8/layout/vList2"/>
    <dgm:cxn modelId="{0B2D2B04-AE28-4BCC-B16C-9E076EDC1358}" type="presParOf" srcId="{E434162C-DA51-452F-BC09-06D9A2CB3456}" destId="{6F906021-93A2-4C6B-80BC-70E15311AF88}" srcOrd="2" destOrd="0" presId="urn:microsoft.com/office/officeart/2005/8/layout/vList2"/>
    <dgm:cxn modelId="{81742BB2-FFF4-4840-8725-5117D50BB450}" type="presParOf" srcId="{E434162C-DA51-452F-BC09-06D9A2CB3456}" destId="{6C4B70B9-BCEA-4961-9A6D-24D0A2325BC4}" srcOrd="3" destOrd="0" presId="urn:microsoft.com/office/officeart/2005/8/layout/vList2"/>
    <dgm:cxn modelId="{35DF7938-B2F6-4850-BC74-5997A5184281}" type="presParOf" srcId="{E434162C-DA51-452F-BC09-06D9A2CB3456}" destId="{E55D9D24-B5A1-411C-882F-7983E9B22641}" srcOrd="4" destOrd="0" presId="urn:microsoft.com/office/officeart/2005/8/layout/vList2"/>
    <dgm:cxn modelId="{AE3118D9-6C81-47CF-9C3F-F3A5FA109D8B}" type="presParOf" srcId="{E434162C-DA51-452F-BC09-06D9A2CB3456}" destId="{1802CD08-5B40-4A16-A193-C7592790B2C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3C4D7-EA21-425B-AA1F-3ADFC3449431}">
      <dsp:nvSpPr>
        <dsp:cNvPr id="0" name=""/>
        <dsp:cNvSpPr/>
      </dsp:nvSpPr>
      <dsp:spPr>
        <a:xfrm>
          <a:off x="1105" y="138258"/>
          <a:ext cx="4309676" cy="25858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Gründung: </a:t>
          </a:r>
          <a:r>
            <a:rPr lang="de-DE" sz="2200" b="0" i="0" kern="1200" baseline="0"/>
            <a:t>2005 in Osnabrück</a:t>
          </a:r>
          <a:endParaRPr lang="en-US" sz="2200" kern="1200"/>
        </a:p>
        <a:p>
          <a:pPr marL="171450" lvl="1" indent="-171450" algn="l" defTabSz="755650">
            <a:lnSpc>
              <a:spcPct val="90000"/>
            </a:lnSpc>
            <a:spcBef>
              <a:spcPct val="0"/>
            </a:spcBef>
            <a:spcAft>
              <a:spcPct val="15000"/>
            </a:spcAft>
            <a:buChar char="•"/>
          </a:pPr>
          <a:r>
            <a:rPr lang="de-DE" sz="1700" b="0" i="0" kern="1200" baseline="0"/>
            <a:t>HelpAge ist in Deutschland die Referenz- und Fachorganisation für das Thema Alter </a:t>
          </a:r>
          <a:endParaRPr lang="en-US" sz="1700" kern="1200"/>
        </a:p>
      </dsp:txBody>
      <dsp:txXfrm>
        <a:off x="1105" y="138258"/>
        <a:ext cx="4309676" cy="2585805"/>
      </dsp:txXfrm>
    </dsp:sp>
    <dsp:sp modelId="{0D33C79A-250B-4211-B6BF-63C2CD31520C}">
      <dsp:nvSpPr>
        <dsp:cNvPr id="0" name=""/>
        <dsp:cNvSpPr/>
      </dsp:nvSpPr>
      <dsp:spPr>
        <a:xfrm>
          <a:off x="4741749" y="138258"/>
          <a:ext cx="4309676" cy="25858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i</a:t>
          </a:r>
          <a:r>
            <a:rPr lang="de-DE" sz="2200" b="0" i="0" kern="1200" baseline="0"/>
            <a:t>n der Entwicklungszusammenarbeit und der humanitären Hilfe</a:t>
          </a:r>
          <a:endParaRPr lang="en-US" sz="2200" kern="1200"/>
        </a:p>
        <a:p>
          <a:pPr marL="171450" lvl="1" indent="-171450" algn="l" defTabSz="755650">
            <a:lnSpc>
              <a:spcPct val="90000"/>
            </a:lnSpc>
            <a:spcBef>
              <a:spcPct val="0"/>
            </a:spcBef>
            <a:spcAft>
              <a:spcPct val="15000"/>
            </a:spcAft>
            <a:buChar char="•"/>
          </a:pPr>
          <a:r>
            <a:rPr lang="de-DE" sz="1700" b="0" i="0" kern="1200" baseline="0"/>
            <a:t>Teil eines Netzwerks mit 160 Partnerorganisationen in 85 Ländern </a:t>
          </a:r>
          <a:endParaRPr lang="en-US" sz="1700" kern="1200"/>
        </a:p>
        <a:p>
          <a:pPr marL="171450" lvl="1" indent="-171450" algn="l" defTabSz="755650">
            <a:lnSpc>
              <a:spcPct val="90000"/>
            </a:lnSpc>
            <a:spcBef>
              <a:spcPct val="0"/>
            </a:spcBef>
            <a:spcAft>
              <a:spcPct val="15000"/>
            </a:spcAft>
            <a:buChar char="•"/>
          </a:pPr>
          <a:r>
            <a:rPr lang="de-DE" sz="1700" b="0" i="0" kern="1200" baseline="0"/>
            <a:t>Beraterstatus bei der WHO und ECOSOC</a:t>
          </a:r>
          <a:endParaRPr lang="en-US" sz="1700" kern="1200"/>
        </a:p>
        <a:p>
          <a:pPr marL="171450" lvl="1" indent="-171450" algn="l" defTabSz="755650">
            <a:lnSpc>
              <a:spcPct val="90000"/>
            </a:lnSpc>
            <a:spcBef>
              <a:spcPct val="0"/>
            </a:spcBef>
            <a:spcAft>
              <a:spcPct val="15000"/>
            </a:spcAft>
            <a:buChar char="•"/>
          </a:pPr>
          <a:r>
            <a:rPr lang="de-DE" sz="1700" b="0" i="0" kern="1200" baseline="0"/>
            <a:t>Mitglied der Initiative Global Rights of Older People (GAROP) </a:t>
          </a:r>
          <a:endParaRPr lang="en-US" sz="1700" kern="1200"/>
        </a:p>
      </dsp:txBody>
      <dsp:txXfrm>
        <a:off x="4741749" y="138258"/>
        <a:ext cx="4309676" cy="2585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4EF15-D7A4-45E7-A2AC-19FB35C91C47}">
      <dsp:nvSpPr>
        <dsp:cNvPr id="0" name=""/>
        <dsp:cNvSpPr/>
      </dsp:nvSpPr>
      <dsp:spPr>
        <a:xfrm>
          <a:off x="0" y="477792"/>
          <a:ext cx="6263640" cy="15590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de-DE" sz="6500" b="1" i="0" kern="1200" baseline="0" dirty="0"/>
            <a:t>«Alter» </a:t>
          </a:r>
          <a:endParaRPr lang="en-US" sz="6500" kern="1200" dirty="0"/>
        </a:p>
      </dsp:txBody>
      <dsp:txXfrm>
        <a:off x="76105" y="553897"/>
        <a:ext cx="6111430" cy="1406815"/>
      </dsp:txXfrm>
    </dsp:sp>
    <dsp:sp modelId="{EC529627-9083-4F1C-B02E-E1F3F2CB59C8}">
      <dsp:nvSpPr>
        <dsp:cNvPr id="0" name=""/>
        <dsp:cNvSpPr/>
      </dsp:nvSpPr>
      <dsp:spPr>
        <a:xfrm>
          <a:off x="0" y="2320906"/>
          <a:ext cx="6263640" cy="242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de-DE" sz="3200" b="0" i="0" kern="1200" baseline="0" dirty="0" err="1"/>
            <a:t>gemäss</a:t>
          </a:r>
          <a:r>
            <a:rPr lang="de-DE" sz="3200" b="1" i="0" kern="1200" baseline="0" dirty="0"/>
            <a:t> Europarat </a:t>
          </a:r>
          <a:r>
            <a:rPr lang="de-DE" sz="3200" b="0" i="0" kern="1200" baseline="0" dirty="0"/>
            <a:t>gehört zu der Gruppe der älteren Menschen, wer 65 Jahre und älter ist. </a:t>
          </a:r>
          <a:endParaRPr lang="en-US" sz="3200" kern="1200" dirty="0"/>
        </a:p>
        <a:p>
          <a:pPr marL="285750" lvl="1" indent="-285750" algn="l" defTabSz="1422400">
            <a:lnSpc>
              <a:spcPct val="90000"/>
            </a:lnSpc>
            <a:spcBef>
              <a:spcPct val="0"/>
            </a:spcBef>
            <a:spcAft>
              <a:spcPct val="20000"/>
            </a:spcAft>
            <a:buChar char="•"/>
          </a:pPr>
          <a:r>
            <a:rPr lang="de-DE" sz="3200" b="0" i="0" kern="1200" baseline="0" dirty="0"/>
            <a:t>die </a:t>
          </a:r>
          <a:r>
            <a:rPr lang="de-DE" sz="3200" b="1" i="0" kern="1200" baseline="0" dirty="0"/>
            <a:t>UNO</a:t>
          </a:r>
          <a:r>
            <a:rPr lang="de-DE" sz="3200" b="0" i="0" kern="1200" baseline="0" dirty="0"/>
            <a:t> setzt die Grenze etwas tiefer an, nämlich bei 60 Jahren.</a:t>
          </a:r>
          <a:endParaRPr lang="en-US" sz="3200" kern="1200" dirty="0"/>
        </a:p>
      </dsp:txBody>
      <dsp:txXfrm>
        <a:off x="0" y="2320906"/>
        <a:ext cx="6263640" cy="24219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20F7D-5902-4A9E-963C-2E94DA9C6748}">
      <dsp:nvSpPr>
        <dsp:cNvPr id="0" name=""/>
        <dsp:cNvSpPr/>
      </dsp:nvSpPr>
      <dsp:spPr>
        <a:xfrm>
          <a:off x="0" y="13290"/>
          <a:ext cx="5666828" cy="959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de-DE" sz="4000" kern="1200" dirty="0"/>
            <a:t>Absolute Armut: </a:t>
          </a:r>
          <a:endParaRPr lang="en-US" sz="4000" kern="1200" dirty="0"/>
        </a:p>
      </dsp:txBody>
      <dsp:txXfrm>
        <a:off x="46834" y="60124"/>
        <a:ext cx="5573160" cy="865732"/>
      </dsp:txXfrm>
    </dsp:sp>
    <dsp:sp modelId="{878C76B4-B863-48BC-A2FE-0E187C7E0CE0}">
      <dsp:nvSpPr>
        <dsp:cNvPr id="0" name=""/>
        <dsp:cNvSpPr/>
      </dsp:nvSpPr>
      <dsp:spPr>
        <a:xfrm>
          <a:off x="0" y="972690"/>
          <a:ext cx="5666828" cy="97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92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de-DE" sz="3100" kern="1200" dirty="0"/>
            <a:t>Weniger als 2,15 USD pro Tag / seit September 2022</a:t>
          </a:r>
          <a:endParaRPr lang="en-US" sz="3100" kern="1200" dirty="0"/>
        </a:p>
      </dsp:txBody>
      <dsp:txXfrm>
        <a:off x="0" y="972690"/>
        <a:ext cx="5666828" cy="972900"/>
      </dsp:txXfrm>
    </dsp:sp>
    <dsp:sp modelId="{6F906021-93A2-4C6B-80BC-70E15311AF88}">
      <dsp:nvSpPr>
        <dsp:cNvPr id="0" name=""/>
        <dsp:cNvSpPr/>
      </dsp:nvSpPr>
      <dsp:spPr>
        <a:xfrm>
          <a:off x="0" y="1945590"/>
          <a:ext cx="5666828" cy="9594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de-DE" sz="4000" kern="1200"/>
            <a:t>Relative Armut</a:t>
          </a:r>
          <a:endParaRPr lang="en-US" sz="4000" kern="1200"/>
        </a:p>
      </dsp:txBody>
      <dsp:txXfrm>
        <a:off x="46834" y="1992424"/>
        <a:ext cx="5573160" cy="865732"/>
      </dsp:txXfrm>
    </dsp:sp>
    <dsp:sp modelId="{6C4B70B9-BCEA-4961-9A6D-24D0A2325BC4}">
      <dsp:nvSpPr>
        <dsp:cNvPr id="0" name=""/>
        <dsp:cNvSpPr/>
      </dsp:nvSpPr>
      <dsp:spPr>
        <a:xfrm>
          <a:off x="0" y="2904990"/>
          <a:ext cx="5666828"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92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de-DE" sz="3100" kern="1200" dirty="0"/>
            <a:t>Soziale Ungleichheit</a:t>
          </a:r>
          <a:endParaRPr lang="en-US" sz="3100" kern="1200" dirty="0"/>
        </a:p>
      </dsp:txBody>
      <dsp:txXfrm>
        <a:off x="0" y="2904990"/>
        <a:ext cx="5666828" cy="662400"/>
      </dsp:txXfrm>
    </dsp:sp>
    <dsp:sp modelId="{E55D9D24-B5A1-411C-882F-7983E9B22641}">
      <dsp:nvSpPr>
        <dsp:cNvPr id="0" name=""/>
        <dsp:cNvSpPr/>
      </dsp:nvSpPr>
      <dsp:spPr>
        <a:xfrm>
          <a:off x="0" y="3567390"/>
          <a:ext cx="5666828" cy="9594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de-DE" sz="4000" kern="1200"/>
            <a:t>Gefühlte Armut:</a:t>
          </a:r>
          <a:endParaRPr lang="en-US" sz="4000" kern="1200"/>
        </a:p>
      </dsp:txBody>
      <dsp:txXfrm>
        <a:off x="46834" y="3614224"/>
        <a:ext cx="5573160" cy="865732"/>
      </dsp:txXfrm>
    </dsp:sp>
    <dsp:sp modelId="{1802CD08-5B40-4A16-A193-C7592790B2C9}">
      <dsp:nvSpPr>
        <dsp:cNvPr id="0" name=""/>
        <dsp:cNvSpPr/>
      </dsp:nvSpPr>
      <dsp:spPr>
        <a:xfrm>
          <a:off x="0" y="4526790"/>
          <a:ext cx="5666828"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92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de-DE" sz="3100" kern="1200"/>
            <a:t>Ausgrenzung, Diskriminierung</a:t>
          </a:r>
          <a:endParaRPr lang="en-US" sz="3100" kern="1200"/>
        </a:p>
      </dsp:txBody>
      <dsp:txXfrm>
        <a:off x="0" y="4526790"/>
        <a:ext cx="5666828" cy="6624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4EACBFA-204B-4741-AD79-E5DFA38670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32DE6492-40F8-4FA9-9C2C-CDB14EF204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44BA75-6723-4A18-A2BD-664113AE2FB7}" type="datetimeFigureOut">
              <a:rPr lang="de-DE" smtClean="0"/>
              <a:t>28.02.2023</a:t>
            </a:fld>
            <a:endParaRPr lang="de-DE"/>
          </a:p>
        </p:txBody>
      </p:sp>
      <p:sp>
        <p:nvSpPr>
          <p:cNvPr id="4" name="Fußzeilenplatzhalter 3">
            <a:extLst>
              <a:ext uri="{FF2B5EF4-FFF2-40B4-BE49-F238E27FC236}">
                <a16:creationId xmlns:a16="http://schemas.microsoft.com/office/drawing/2014/main" id="{6100CD05-B3A8-4621-B3A9-B73FF5EF4C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6AF3B04-219B-4046-B660-23F6420D6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1B6A11-73AC-4993-AC7F-A3553D34CBED}" type="slidenum">
              <a:rPr lang="de-DE" smtClean="0"/>
              <a:t>‹Nr.›</a:t>
            </a:fld>
            <a:endParaRPr lang="de-DE"/>
          </a:p>
        </p:txBody>
      </p:sp>
    </p:spTree>
    <p:extLst>
      <p:ext uri="{BB962C8B-B14F-4D97-AF65-F5344CB8AC3E}">
        <p14:creationId xmlns:p14="http://schemas.microsoft.com/office/powerpoint/2010/main" val="2057164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839CF-E45B-4CB1-B0FD-98457988FF1F}" type="datetimeFigureOut">
              <a:rPr lang="de-DE" smtClean="0"/>
              <a:t>28.02.2023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9E9C7A-C66E-473D-A7EF-1ACC0D8AD9A7}" type="slidenum">
              <a:rPr lang="de-DE" smtClean="0"/>
              <a:t>‹Nr.›</a:t>
            </a:fld>
            <a:endParaRPr lang="de-DE"/>
          </a:p>
        </p:txBody>
      </p:sp>
    </p:spTree>
    <p:extLst>
      <p:ext uri="{BB962C8B-B14F-4D97-AF65-F5344CB8AC3E}">
        <p14:creationId xmlns:p14="http://schemas.microsoft.com/office/powerpoint/2010/main" val="3077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FAA52-80FE-4525-8651-29E371B654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65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A9E9C7A-C66E-473D-A7EF-1ACC0D8AD9A7}" type="slidenum">
              <a:rPr lang="de-DE" smtClean="0"/>
              <a:t>24</a:t>
            </a:fld>
            <a:endParaRPr lang="de-DE"/>
          </a:p>
        </p:txBody>
      </p:sp>
    </p:spTree>
    <p:extLst>
      <p:ext uri="{BB962C8B-B14F-4D97-AF65-F5344CB8AC3E}">
        <p14:creationId xmlns:p14="http://schemas.microsoft.com/office/powerpoint/2010/main" val="32662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https://www.ohchr.org/en/climate-change/impact-climate-change-rights-older-persons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FAA52-80FE-4525-8651-29E371B654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06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Development Assistance Committee der Organisation für wirtschaftliche Entwicklung und Zusammenarbeit</a:t>
            </a:r>
          </a:p>
        </p:txBody>
      </p:sp>
      <p:sp>
        <p:nvSpPr>
          <p:cNvPr id="4" name="Foliennummernplatzhalter 3"/>
          <p:cNvSpPr>
            <a:spLocks noGrp="1"/>
          </p:cNvSpPr>
          <p:nvPr>
            <p:ph type="sldNum" sz="quarter" idx="5"/>
          </p:nvPr>
        </p:nvSpPr>
        <p:spPr/>
        <p:txBody>
          <a:bodyPr/>
          <a:lstStyle/>
          <a:p>
            <a:fld id="{3A9E9C7A-C66E-473D-A7EF-1ACC0D8AD9A7}" type="slidenum">
              <a:rPr lang="de-DE" smtClean="0"/>
              <a:t>9</a:t>
            </a:fld>
            <a:endParaRPr lang="de-DE"/>
          </a:p>
        </p:txBody>
      </p:sp>
    </p:spTree>
    <p:extLst>
      <p:ext uri="{BB962C8B-B14F-4D97-AF65-F5344CB8AC3E}">
        <p14:creationId xmlns:p14="http://schemas.microsoft.com/office/powerpoint/2010/main" val="135083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FAA52-80FE-4525-8651-29E371B654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7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Weltweit ca. 3 % (Deutschland je nach Parteizugehörigkeit zwischen 2,5 – 4 %)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FAA52-80FE-4525-8651-29E371B654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129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Sind ältere Menschen wirklich stärker von Katastrophen betroffen als andere Altersgruppen?</a:t>
            </a:r>
          </a:p>
          <a:p>
            <a:r>
              <a:rPr lang="de-DE" b="1" dirty="0"/>
              <a:t>Und macht es einen Unterschied ob es um eine Katastrophe in einem Entwicklungsland oder einer Industrienation geht?</a:t>
            </a:r>
          </a:p>
          <a:p>
            <a:endParaRPr lang="de-DE" dirty="0"/>
          </a:p>
          <a:p>
            <a:r>
              <a:rPr lang="de-DE" dirty="0"/>
              <a:t>Beispiele aus den USA, Japan, Nepal und den Philippinen – einige der größten Naturkatastrophen der letzten zehn Jahre:</a:t>
            </a:r>
          </a:p>
          <a:p>
            <a:r>
              <a:rPr lang="de-DE" dirty="0"/>
              <a:t>Hurricane Katrina USA</a:t>
            </a:r>
          </a:p>
          <a:p>
            <a:r>
              <a:rPr lang="de-DE" dirty="0"/>
              <a:t>Erdbeben und Tsunami Japan</a:t>
            </a:r>
          </a:p>
          <a:p>
            <a:r>
              <a:rPr lang="de-DE" dirty="0"/>
              <a:t>Erdbeben Nepal</a:t>
            </a:r>
          </a:p>
          <a:p>
            <a:r>
              <a:rPr lang="de-DE" dirty="0"/>
              <a:t>Taifun </a:t>
            </a:r>
            <a:r>
              <a:rPr lang="de-DE" dirty="0" err="1"/>
              <a:t>Haiyan</a:t>
            </a:r>
            <a:r>
              <a:rPr lang="de-DE" dirty="0"/>
              <a:t> Philippinen</a:t>
            </a:r>
          </a:p>
          <a:p>
            <a:endParaRPr lang="de-DE" dirty="0"/>
          </a:p>
          <a:p>
            <a:r>
              <a:rPr lang="de-DE" dirty="0"/>
              <a:t>Alle vier Katastrophen zeigen, dass der Anteil der älteren Menschen unter den Todesopfern in keinem Verhältnis zu ihrem Bevölkerungsanteil steht. Wären alle Altersgruppen gleichermaßen betroffen, müsste der Anteil der Älteren an den Todesopfern genau ihrem Bevölkerungsanteil entsprechen. (pink = Todesopfer insgesamt; orange = Anteil älterer Menschen unter den Todesopfern; grün = Bevölkerungsanteil älterer Menschen)</a:t>
            </a:r>
          </a:p>
          <a:p>
            <a:endParaRPr lang="de-DE" dirty="0"/>
          </a:p>
          <a:p>
            <a:r>
              <a:rPr lang="de-DE" b="1" dirty="0"/>
              <a:t>Warum ist das so?</a:t>
            </a:r>
          </a:p>
          <a:p>
            <a:pPr marL="171450" indent="-171450">
              <a:buFont typeface="Wingdings" panose="05000000000000000000" pitchFamily="2" charset="2"/>
              <a:buChar char="à"/>
            </a:pPr>
            <a:r>
              <a:rPr lang="de-DE" b="1" dirty="0">
                <a:sym typeface="Wingdings" panose="05000000000000000000" pitchFamily="2" charset="2"/>
              </a:rPr>
              <a:t>Ältere Menschen werden in der Katastrophenvorsorge und im Katastrophenmanagement nicht berücksichtigt.</a:t>
            </a:r>
          </a:p>
          <a:p>
            <a:pPr marL="171450" indent="-171450">
              <a:buFont typeface="Wingdings" panose="05000000000000000000" pitchFamily="2" charset="2"/>
              <a:buChar char="à"/>
            </a:pPr>
            <a:endParaRPr lang="de-DE" b="1" dirty="0">
              <a:sym typeface="Wingdings" panose="05000000000000000000" pitchFamily="2" charset="2"/>
            </a:endParaRPr>
          </a:p>
          <a:p>
            <a:pPr marL="171450" indent="-171450">
              <a:buFontTx/>
              <a:buChar char="-"/>
            </a:pPr>
            <a:r>
              <a:rPr lang="de-DE" dirty="0"/>
              <a:t>Nur 0,46% der durchgeführten Projekte beinhalten Maßnahmen für ältere Menschen</a:t>
            </a:r>
          </a:p>
          <a:p>
            <a:pPr marL="0" indent="0">
              <a:buFont typeface="Wingdings" panose="05000000000000000000" pitchFamily="2" charset="2"/>
              <a:buNone/>
            </a:pPr>
            <a:endParaRPr lang="de-DE" b="1" dirty="0"/>
          </a:p>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C79041-2F7A-4395-B202-B17081EECF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44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0270D31A-8B3A-4A57-89D4-47D11B25A442}"/>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28AE86CC-DC8A-4857-9827-4058E7682D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4833" indent="-354833">
              <a:lnSpc>
                <a:spcPct val="107000"/>
              </a:lnSpc>
              <a:buFont typeface="Calibri" panose="020F0502020204030204" pitchFamily="34" charset="0"/>
              <a:buAutoNum type="arabicPeriod"/>
            </a:pPr>
            <a:r>
              <a:rPr lang="de-DE" altLang="de-DE" b="1" u="sng" dirty="0">
                <a:latin typeface="Calibri" panose="020F0502020204030204" pitchFamily="34" charset="0"/>
                <a:ea typeface="Calibri" panose="020F0502020204030204" pitchFamily="34" charset="0"/>
                <a:cs typeface="Times New Roman" panose="02020603050405020304" pitchFamily="18" charset="0"/>
              </a:rPr>
              <a:t>Die Lücken im sozialen Basisschutz</a:t>
            </a:r>
            <a:endParaRPr lang="de-DE" altLang="de-DE" dirty="0">
              <a:latin typeface="Calibri" panose="020F0502020204030204" pitchFamily="34" charset="0"/>
              <a:ea typeface="Calibri" panose="020F0502020204030204" pitchFamily="34" charset="0"/>
              <a:cs typeface="Times New Roman" panose="02020603050405020304" pitchFamily="18" charset="0"/>
            </a:endParaRPr>
          </a:p>
          <a:p>
            <a:pPr marL="354833" indent="-354833">
              <a:lnSpc>
                <a:spcPct val="107000"/>
              </a:lnSpc>
              <a:buFont typeface="Symbol" panose="05050102010706020507" pitchFamily="18" charset="2"/>
              <a:buChar char=""/>
            </a:pPr>
            <a:r>
              <a:rPr lang="de-DE" altLang="de-DE" dirty="0">
                <a:latin typeface="Calibri" panose="020F0502020204030204" pitchFamily="34" charset="0"/>
                <a:ea typeface="Calibri" panose="020F0502020204030204" pitchFamily="34" charset="0"/>
                <a:cs typeface="Times New Roman" panose="02020603050405020304" pitchFamily="18" charset="0"/>
              </a:rPr>
              <a:t>Trotz erheblicher Fortschritte sind die Lücken in der sozialen Absicherung weltweit allerdings sehr groß.</a:t>
            </a:r>
          </a:p>
          <a:p>
            <a:pPr marL="354833" indent="-354833">
              <a:lnSpc>
                <a:spcPct val="107000"/>
              </a:lnSpc>
              <a:buFont typeface="Symbol" panose="05050102010706020507" pitchFamily="18" charset="2"/>
              <a:buChar char=""/>
            </a:pPr>
            <a:r>
              <a:rPr lang="de-DE" altLang="de-DE" dirty="0">
                <a:latin typeface="Calibri" panose="020F0502020204030204" pitchFamily="34" charset="0"/>
                <a:ea typeface="Calibri" panose="020F0502020204030204" pitchFamily="34" charset="0"/>
                <a:cs typeface="Times New Roman" panose="02020603050405020304" pitchFamily="18" charset="0"/>
              </a:rPr>
              <a:t>Im Jahr 2020 sind nur etwa 47 Prozent der Weltbevölkerung durch mindestens eine Sozialschutzleistung effektiv abgesichert. </a:t>
            </a:r>
          </a:p>
          <a:p>
            <a:pPr marL="354833" indent="-354833">
              <a:lnSpc>
                <a:spcPct val="107000"/>
              </a:lnSpc>
              <a:buFont typeface="Symbol" panose="05050102010706020507" pitchFamily="18" charset="2"/>
              <a:buChar char=""/>
            </a:pPr>
            <a:r>
              <a:rPr lang="de-DE" altLang="de-DE" dirty="0">
                <a:latin typeface="Calibri" panose="020F0502020204030204" pitchFamily="34" charset="0"/>
                <a:ea typeface="Calibri" panose="020F0502020204030204" pitchFamily="34" charset="0"/>
                <a:cs typeface="Times New Roman" panose="02020603050405020304" pitchFamily="18" charset="0"/>
              </a:rPr>
              <a:t>In der Graphik ist erkennbar, dass die Absicherung für alte Menschen im Vergleich am Weitesten fortgeschritten sind.</a:t>
            </a:r>
          </a:p>
          <a:p>
            <a:pPr marL="354833" indent="-354833">
              <a:lnSpc>
                <a:spcPct val="107000"/>
              </a:lnSpc>
              <a:buFont typeface="Symbol" panose="05050102010706020507" pitchFamily="18" charset="2"/>
              <a:buChar char=""/>
            </a:pPr>
            <a:r>
              <a:rPr lang="de-DE" altLang="de-DE" dirty="0">
                <a:latin typeface="Calibri" panose="020F0502020204030204" pitchFamily="34" charset="0"/>
                <a:ea typeface="Calibri" panose="020F0502020204030204" pitchFamily="34" charset="0"/>
                <a:cs typeface="Times New Roman" panose="02020603050405020304" pitchFamily="18" charset="0"/>
              </a:rPr>
              <a:t>Nur 29 % der Weltbevölkerung werden von einem umfassenden System der sozialen Sicherheit geschützt. </a:t>
            </a:r>
          </a:p>
          <a:p>
            <a:pPr marL="354833" indent="-354833">
              <a:lnSpc>
                <a:spcPct val="107000"/>
              </a:lnSpc>
              <a:buFont typeface="Symbol" panose="05050102010706020507" pitchFamily="18" charset="2"/>
              <a:buChar cha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a:p>
            <a:pPr marL="354833" indent="-354833">
              <a:lnSpc>
                <a:spcPct val="107000"/>
              </a:lnSpc>
              <a:buFont typeface="Symbol" panose="05050102010706020507" pitchFamily="18" charset="2"/>
              <a:buChar char=""/>
            </a:pPr>
            <a:endParaRPr lang="de-DE" alt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27652" name="Foliennummernplatzhalter 3">
            <a:extLst>
              <a:ext uri="{FF2B5EF4-FFF2-40B4-BE49-F238E27FC236}">
                <a16:creationId xmlns:a16="http://schemas.microsoft.com/office/drawing/2014/main" id="{C57F7FFE-E4C9-44CE-98FF-63820AE39C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ＭＳ Ｐゴシック" panose="020B0600070205080204" pitchFamily="34" charset="-128"/>
              </a:defRPr>
            </a:lvl1pPr>
            <a:lvl2pPr marL="768805" indent="-295694">
              <a:defRPr sz="2500">
                <a:solidFill>
                  <a:schemeClr val="tx1"/>
                </a:solidFill>
                <a:latin typeface="Times New Roman" panose="02020603050405020304" pitchFamily="18" charset="0"/>
                <a:ea typeface="ＭＳ Ｐゴシック" panose="020B0600070205080204" pitchFamily="34" charset="-128"/>
              </a:defRPr>
            </a:lvl2pPr>
            <a:lvl3pPr marL="1182776" indent="-236555">
              <a:defRPr sz="2500">
                <a:solidFill>
                  <a:schemeClr val="tx1"/>
                </a:solidFill>
                <a:latin typeface="Times New Roman" panose="02020603050405020304" pitchFamily="18" charset="0"/>
                <a:ea typeface="ＭＳ Ｐゴシック" panose="020B0600070205080204" pitchFamily="34" charset="-128"/>
              </a:defRPr>
            </a:lvl3pPr>
            <a:lvl4pPr marL="1655887" indent="-236555">
              <a:defRPr sz="2500">
                <a:solidFill>
                  <a:schemeClr val="tx1"/>
                </a:solidFill>
                <a:latin typeface="Times New Roman" panose="02020603050405020304" pitchFamily="18" charset="0"/>
                <a:ea typeface="ＭＳ Ｐゴシック" panose="020B0600070205080204" pitchFamily="34" charset="-128"/>
              </a:defRPr>
            </a:lvl4pPr>
            <a:lvl5pPr marL="2128998" indent="-236555">
              <a:defRPr sz="2500">
                <a:solidFill>
                  <a:schemeClr val="tx1"/>
                </a:solidFill>
                <a:latin typeface="Times New Roman" panose="02020603050405020304" pitchFamily="18" charset="0"/>
                <a:ea typeface="ＭＳ Ｐゴシック" panose="020B0600070205080204" pitchFamily="34" charset="-128"/>
              </a:defRPr>
            </a:lvl5pPr>
            <a:lvl6pPr marL="2602108"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6pPr>
            <a:lvl7pPr marL="3075219"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7pPr>
            <a:lvl8pPr marL="3548329"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8pPr>
            <a:lvl9pPr marL="4021440"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B39B09-4FFB-4983-85D5-CC7B240188D1}" type="slidenum">
              <a:rPr kumimoji="0" lang="en-GB" altLang="de-DE"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de-DE"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7723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030A5A5A-A8E9-4529-9757-0FCBA04D7C71}"/>
              </a:ext>
            </a:extLst>
          </p:cNvPr>
          <p:cNvSpPr>
            <a:spLocks noGrp="1" noRot="1" noChangeAspect="1" noChangeArrowheads="1" noTextEdit="1"/>
          </p:cNvSpPr>
          <p:nvPr>
            <p:ph type="sldImg"/>
          </p:nvPr>
        </p:nvSpPr>
        <p:spPr>
          <a:ln/>
        </p:spPr>
      </p:sp>
      <p:sp>
        <p:nvSpPr>
          <p:cNvPr id="3" name="Notizenplatzhalter 2">
            <a:extLst>
              <a:ext uri="{FF2B5EF4-FFF2-40B4-BE49-F238E27FC236}">
                <a16:creationId xmlns:a16="http://schemas.microsoft.com/office/drawing/2014/main" id="{D98BEE05-F1CD-4E24-A3E9-FE9DBAFB6DEF}"/>
              </a:ext>
            </a:extLst>
          </p:cNvPr>
          <p:cNvSpPr>
            <a:spLocks noGrp="1"/>
          </p:cNvSpPr>
          <p:nvPr>
            <p:ph type="body" idx="1"/>
          </p:nvPr>
        </p:nvSpPr>
        <p:spPr/>
        <p:txBody>
          <a:bodyPr/>
          <a:lstStyle/>
          <a:p>
            <a:pPr>
              <a:lnSpc>
                <a:spcPct val="107000"/>
              </a:lnSpc>
              <a:spcAft>
                <a:spcPts val="0"/>
              </a:spcAft>
              <a:defRPr/>
            </a:pPr>
            <a:r>
              <a:rPr lang="de-DE"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Ungleichheit zwischen und in Ländern</a:t>
            </a:r>
          </a:p>
          <a:p>
            <a:pPr marL="354833" indent="-354833">
              <a:lnSpc>
                <a:spcPct val="107000"/>
              </a:lnSpc>
              <a:spcAft>
                <a:spcPts val="0"/>
              </a:spcAft>
              <a:buFont typeface="Symbol" panose="05050102010706020507" pitchFamily="18" charset="2"/>
              <a:buChar char=""/>
              <a:defRPr/>
            </a:pPr>
            <a:r>
              <a:rPr lang="de-DE" dirty="0">
                <a:solidFill>
                  <a:srgbClr val="000000"/>
                </a:solidFill>
                <a:latin typeface="Calibri" panose="020F0502020204030204" pitchFamily="34" charset="0"/>
                <a:ea typeface="Calibri" panose="020F0502020204030204" pitchFamily="34" charset="0"/>
                <a:cs typeface="Times New Roman" panose="02020603050405020304" pitchFamily="18" charset="0"/>
              </a:rPr>
              <a:t>Hinter dem weltweiten Durchschnitt von rund 47% verbergen sich erhebliche Ungleichheiten zwischen und innerhalb von Regionen und natürlich auch innerhalb von einzelnen Ländern.- </a:t>
            </a:r>
          </a:p>
          <a:p>
            <a:pPr marL="354833" indent="-354833">
              <a:lnSpc>
                <a:spcPct val="107000"/>
              </a:lnSpc>
              <a:spcAft>
                <a:spcPts val="0"/>
              </a:spcAft>
              <a:buFont typeface="Symbol" panose="05050102010706020507" pitchFamily="18" charset="2"/>
              <a:buChar char=""/>
              <a:defRPr/>
            </a:pPr>
            <a:r>
              <a:rPr lang="de-DE" dirty="0">
                <a:solidFill>
                  <a:srgbClr val="000000"/>
                </a:solidFill>
                <a:latin typeface="Calibri" panose="020F0502020204030204" pitchFamily="34" charset="0"/>
                <a:ea typeface="Calibri" panose="020F0502020204030204" pitchFamily="34" charset="0"/>
                <a:cs typeface="Times New Roman" panose="02020603050405020304" pitchFamily="18" charset="0"/>
              </a:rPr>
              <a:t>Die Deckungsraten in Europa und Zentralasien sind hoch: etwa 84 Prozent, - in Afrika sind nur 17 % der Bevölkerung durch eine Sozialschutzleistung abgesichert. </a:t>
            </a:r>
          </a:p>
          <a:p>
            <a:pPr marL="354833" indent="-354833">
              <a:lnSpc>
                <a:spcPct val="107000"/>
              </a:lnSpc>
              <a:spcAft>
                <a:spcPts val="0"/>
              </a:spcAft>
              <a:buFont typeface="Symbol" panose="05050102010706020507" pitchFamily="18" charset="2"/>
              <a:buChar char=""/>
              <a:defRPr/>
            </a:pPr>
            <a:r>
              <a:rPr lang="de-DE" dirty="0">
                <a:solidFill>
                  <a:srgbClr val="000000"/>
                </a:solidFill>
                <a:latin typeface="Calibri" panose="020F0502020204030204" pitchFamily="34" charset="0"/>
                <a:ea typeface="Calibri" panose="020F0502020204030204" pitchFamily="34" charset="0"/>
                <a:cs typeface="Times New Roman" panose="02020603050405020304" pitchFamily="18" charset="0"/>
              </a:rPr>
              <a:t>Gerade im Hinblick auf das Zusammenspiel von einer erhöhten Gefährdungslage (z.B. durch klimawandelbedingte Extremwetterereignisse) und eine erhöhte Vulnerabilität ist das natürlich besonders dramatisch.</a:t>
            </a:r>
          </a:p>
          <a:p>
            <a:pPr marL="295694" indent="-295694">
              <a:lnSpc>
                <a:spcPct val="107000"/>
              </a:lnSpc>
              <a:spcAft>
                <a:spcPts val="0"/>
              </a:spcAft>
              <a:buFont typeface="Courier New" panose="02070309020205020404" pitchFamily="49" charset="0"/>
              <a:buChar char="o"/>
              <a:defRPr/>
            </a:pPr>
            <a:r>
              <a:rPr lang="de-DE" dirty="0">
                <a:solidFill>
                  <a:srgbClr val="000000"/>
                </a:solidFill>
                <a:latin typeface="Calibri" panose="020F0502020204030204" pitchFamily="34" charset="0"/>
                <a:ea typeface="Calibri" panose="020F0502020204030204" pitchFamily="34" charset="0"/>
                <a:cs typeface="Times New Roman" panose="02020603050405020304" pitchFamily="18" charset="0"/>
              </a:rPr>
              <a:t>Notwendig ist eine konzentrierte Anstrengung in den Ländern, wo Gefährdungslage und Vulnerabilität besonders hoch sind.</a:t>
            </a:r>
          </a:p>
          <a:p>
            <a:pPr>
              <a:defRPr/>
            </a:pPr>
            <a:endParaRPr lang="de-DE" dirty="0"/>
          </a:p>
        </p:txBody>
      </p:sp>
      <p:sp>
        <p:nvSpPr>
          <p:cNvPr id="29700" name="Foliennummernplatzhalter 3">
            <a:extLst>
              <a:ext uri="{FF2B5EF4-FFF2-40B4-BE49-F238E27FC236}">
                <a16:creationId xmlns:a16="http://schemas.microsoft.com/office/drawing/2014/main" id="{AC642567-4F08-4E13-BCAA-34A4787673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ＭＳ Ｐゴシック" panose="020B0600070205080204" pitchFamily="34" charset="-128"/>
              </a:defRPr>
            </a:lvl1pPr>
            <a:lvl2pPr marL="768805" indent="-295694">
              <a:defRPr sz="2500">
                <a:solidFill>
                  <a:schemeClr val="tx1"/>
                </a:solidFill>
                <a:latin typeface="Times New Roman" panose="02020603050405020304" pitchFamily="18" charset="0"/>
                <a:ea typeface="ＭＳ Ｐゴシック" panose="020B0600070205080204" pitchFamily="34" charset="-128"/>
              </a:defRPr>
            </a:lvl2pPr>
            <a:lvl3pPr marL="1182776" indent="-236555">
              <a:defRPr sz="2500">
                <a:solidFill>
                  <a:schemeClr val="tx1"/>
                </a:solidFill>
                <a:latin typeface="Times New Roman" panose="02020603050405020304" pitchFamily="18" charset="0"/>
                <a:ea typeface="ＭＳ Ｐゴシック" panose="020B0600070205080204" pitchFamily="34" charset="-128"/>
              </a:defRPr>
            </a:lvl3pPr>
            <a:lvl4pPr marL="1655887" indent="-236555">
              <a:defRPr sz="2500">
                <a:solidFill>
                  <a:schemeClr val="tx1"/>
                </a:solidFill>
                <a:latin typeface="Times New Roman" panose="02020603050405020304" pitchFamily="18" charset="0"/>
                <a:ea typeface="ＭＳ Ｐゴシック" panose="020B0600070205080204" pitchFamily="34" charset="-128"/>
              </a:defRPr>
            </a:lvl4pPr>
            <a:lvl5pPr marL="2128998" indent="-236555">
              <a:defRPr sz="2500">
                <a:solidFill>
                  <a:schemeClr val="tx1"/>
                </a:solidFill>
                <a:latin typeface="Times New Roman" panose="02020603050405020304" pitchFamily="18" charset="0"/>
                <a:ea typeface="ＭＳ Ｐゴシック" panose="020B0600070205080204" pitchFamily="34" charset="-128"/>
              </a:defRPr>
            </a:lvl5pPr>
            <a:lvl6pPr marL="2602108"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6pPr>
            <a:lvl7pPr marL="3075219"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7pPr>
            <a:lvl8pPr marL="3548329"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8pPr>
            <a:lvl9pPr marL="4021440"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BAFFE-88D8-48C7-856A-1EEDC01C3EDC}" type="slidenum">
              <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80839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2A1B53E2-7A46-4BE1-84ED-C00EAEB38726}"/>
              </a:ext>
            </a:extLst>
          </p:cNvPr>
          <p:cNvSpPr>
            <a:spLocks noGrp="1" noRot="1" noChangeAspect="1" noChangeArrowheads="1" noTextEdit="1"/>
          </p:cNvSpPr>
          <p:nvPr>
            <p:ph type="sldImg"/>
          </p:nvPr>
        </p:nvSpPr>
        <p:spPr>
          <a:ln/>
        </p:spPr>
      </p:sp>
      <p:sp>
        <p:nvSpPr>
          <p:cNvPr id="22531" name="Notizenplatzhalter 2">
            <a:extLst>
              <a:ext uri="{FF2B5EF4-FFF2-40B4-BE49-F238E27FC236}">
                <a16:creationId xmlns:a16="http://schemas.microsoft.com/office/drawing/2014/main" id="{E9AF5BA7-0AE2-42E7-93D2-0BFD492FB0A9}"/>
              </a:ext>
            </a:extLst>
          </p:cNvPr>
          <p:cNvSpPr>
            <a:spLocks noGrp="1"/>
          </p:cNvSpPr>
          <p:nvPr>
            <p:ph type="body" idx="1"/>
          </p:nvPr>
        </p:nvSpPr>
        <p:spPr>
          <a:ln/>
        </p:spPr>
        <p:txBody>
          <a:bodyPr/>
          <a:lstStyle/>
          <a:p>
            <a:pPr>
              <a:lnSpc>
                <a:spcPct val="107000"/>
              </a:lnSpc>
              <a:spcAft>
                <a:spcPts val="0"/>
              </a:spcAft>
              <a:defRPr/>
            </a:pPr>
            <a:r>
              <a:rPr lang="de-DE" b="1" u="sng" dirty="0">
                <a:latin typeface="Calibri" panose="020F0502020204030204" pitchFamily="34" charset="0"/>
                <a:ea typeface="Calibri" panose="020F0502020204030204" pitchFamily="34" charset="0"/>
                <a:cs typeface="Times New Roman" panose="02020603050405020304" pitchFamily="18" charset="0"/>
              </a:rPr>
              <a:t>Soziale Sicherheit reduziert Vulnerabilität</a:t>
            </a:r>
          </a:p>
          <a:p>
            <a:pPr>
              <a:lnSpc>
                <a:spcPct val="107000"/>
              </a:lnSpc>
              <a:spcAft>
                <a:spcPts val="0"/>
              </a:spcAft>
              <a:defRPr/>
            </a:pPr>
            <a:endParaRPr lang="de-DE" dirty="0">
              <a:latin typeface="Calibri" panose="020F0502020204030204" pitchFamily="34" charset="0"/>
              <a:ea typeface="Calibri" panose="020F0502020204030204" pitchFamily="34" charset="0"/>
              <a:cs typeface="Times New Roman" panose="02020603050405020304" pitchFamily="18" charset="0"/>
            </a:endParaRPr>
          </a:p>
          <a:p>
            <a:pPr marL="354833" indent="-354833">
              <a:lnSpc>
                <a:spcPct val="107000"/>
              </a:lnSpc>
              <a:spcAft>
                <a:spcPts val="0"/>
              </a:spcAft>
              <a:buFont typeface="Symbol" panose="05050102010706020507" pitchFamily="18" charset="2"/>
              <a:buChar char=""/>
              <a:defRPr/>
            </a:pPr>
            <a:r>
              <a:rPr lang="de-DE" dirty="0">
                <a:latin typeface="Calibri" panose="020F0502020204030204" pitchFamily="34" charset="0"/>
                <a:ea typeface="Calibri" panose="020F0502020204030204" pitchFamily="34" charset="0"/>
                <a:cs typeface="Times New Roman" panose="02020603050405020304" pitchFamily="18" charset="0"/>
              </a:rPr>
              <a:t>Ob aus einer Krise eine soziale Katastrophe wird, hängt nicht nur von der Gefährdungslage ab, sondern auch auf die Vulnerabilität der Menschengruppe oder der Gesellschaft, auf die sie trifft.  </a:t>
            </a:r>
          </a:p>
          <a:p>
            <a:pPr marL="354833" indent="-354833">
              <a:lnSpc>
                <a:spcPct val="107000"/>
              </a:lnSpc>
              <a:spcAft>
                <a:spcPts val="0"/>
              </a:spcAft>
              <a:buFont typeface="Symbol" panose="05050102010706020507" pitchFamily="18" charset="2"/>
              <a:buChar char=""/>
              <a:defRPr/>
            </a:pPr>
            <a:r>
              <a:rPr lang="de-DE" dirty="0">
                <a:latin typeface="Calibri" panose="020F0502020204030204" pitchFamily="34" charset="0"/>
                <a:ea typeface="Calibri" panose="020F0502020204030204" pitchFamily="34" charset="0"/>
                <a:cs typeface="Times New Roman" panose="02020603050405020304" pitchFamily="18" charset="0"/>
              </a:rPr>
              <a:t>Soziale Sicherheit trägt dazu bei, die Anfälligkeit oder Vulnerabilität einer Gesellschaft gegenüber extremen Ereignissen zu verringern, da sie Armut und Ungleichheit reduzieren kann. </a:t>
            </a:r>
          </a:p>
          <a:p>
            <a:pPr marL="354833" indent="-354833">
              <a:lnSpc>
                <a:spcPct val="107000"/>
              </a:lnSpc>
              <a:spcAft>
                <a:spcPts val="0"/>
              </a:spcAft>
              <a:buFont typeface="Symbol" panose="05050102010706020507" pitchFamily="18" charset="2"/>
              <a:buChar char=""/>
              <a:defRPr/>
            </a:pPr>
            <a:r>
              <a:rPr lang="de-DE" dirty="0">
                <a:latin typeface="Calibri" panose="020F0502020204030204" pitchFamily="34" charset="0"/>
                <a:ea typeface="Calibri" panose="020F0502020204030204" pitchFamily="34" charset="0"/>
                <a:cs typeface="Times New Roman" panose="02020603050405020304" pitchFamily="18" charset="0"/>
              </a:rPr>
              <a:t>Soziale Sicherheit ermöglicht es Menschen, auf einer soliden Grundlage zu stehen, ihre Fähigkeiten zu entwickeln und auch bescheidene Risiken einzugehen, um zu investieren, ihr Einkommen zu diversifizieren oder sich an veränderte Situationen beispielsweise Klimawandel anzupassen. </a:t>
            </a:r>
          </a:p>
          <a:p>
            <a:pPr marL="354833" indent="-354833">
              <a:lnSpc>
                <a:spcPct val="107000"/>
              </a:lnSpc>
              <a:spcAft>
                <a:spcPts val="0"/>
              </a:spcAft>
              <a:buFont typeface="Symbol" panose="05050102010706020507" pitchFamily="18" charset="2"/>
              <a:buChar char=""/>
              <a:defRPr/>
            </a:pPr>
            <a:r>
              <a:rPr lang="de-DE" dirty="0">
                <a:latin typeface="Calibri" panose="020F0502020204030204" pitchFamily="34" charset="0"/>
                <a:ea typeface="Calibri" panose="020F0502020204030204" pitchFamily="34" charset="0"/>
                <a:cs typeface="Times New Roman" panose="02020603050405020304" pitchFamily="18" charset="0"/>
              </a:rPr>
              <a:t>Soziale Sicherheit kann eine präventive, fördernde und transformative Funktion für den Aufbau weniger vulnerabler Gesellschaften haben.</a:t>
            </a:r>
            <a:r>
              <a:rPr lang="de-DE" b="1" dirty="0">
                <a:latin typeface="Calibri" panose="020F0502020204030204" pitchFamily="34"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defRPr/>
            </a:pPr>
            <a:endParaRPr lang="de-DE" b="1" dirty="0">
              <a:latin typeface="Calibri" panose="020F0502020204030204" pitchFamily="34" charset="0"/>
              <a:ea typeface="Calibri" panose="020F0502020204030204" pitchFamily="34" charset="0"/>
              <a:cs typeface="Times New Roman" panose="02020603050405020304" pitchFamily="18" charset="0"/>
            </a:endParaRPr>
          </a:p>
          <a:p>
            <a:pPr>
              <a:defRPr/>
            </a:pPr>
            <a:endParaRPr lang="de-DE" altLang="de-DE" dirty="0">
              <a:ea typeface="ＭＳ Ｐゴシック" panose="020B0600070205080204" pitchFamily="34" charset="-128"/>
            </a:endParaRPr>
          </a:p>
        </p:txBody>
      </p:sp>
      <p:sp>
        <p:nvSpPr>
          <p:cNvPr id="23556" name="Foliennummernplatzhalter 3">
            <a:extLst>
              <a:ext uri="{FF2B5EF4-FFF2-40B4-BE49-F238E27FC236}">
                <a16:creationId xmlns:a16="http://schemas.microsoft.com/office/drawing/2014/main" id="{19F82CA6-38F7-4139-8065-9ED0866FA5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ＭＳ Ｐゴシック" panose="020B0600070205080204" pitchFamily="34" charset="-128"/>
              </a:defRPr>
            </a:lvl1pPr>
            <a:lvl2pPr marL="768805" indent="-295694">
              <a:defRPr sz="2500">
                <a:solidFill>
                  <a:schemeClr val="tx1"/>
                </a:solidFill>
                <a:latin typeface="Times New Roman" panose="02020603050405020304" pitchFamily="18" charset="0"/>
                <a:ea typeface="ＭＳ Ｐゴシック" panose="020B0600070205080204" pitchFamily="34" charset="-128"/>
              </a:defRPr>
            </a:lvl2pPr>
            <a:lvl3pPr marL="1182776" indent="-236555">
              <a:defRPr sz="2500">
                <a:solidFill>
                  <a:schemeClr val="tx1"/>
                </a:solidFill>
                <a:latin typeface="Times New Roman" panose="02020603050405020304" pitchFamily="18" charset="0"/>
                <a:ea typeface="ＭＳ Ｐゴシック" panose="020B0600070205080204" pitchFamily="34" charset="-128"/>
              </a:defRPr>
            </a:lvl3pPr>
            <a:lvl4pPr marL="1655887" indent="-236555">
              <a:defRPr sz="2500">
                <a:solidFill>
                  <a:schemeClr val="tx1"/>
                </a:solidFill>
                <a:latin typeface="Times New Roman" panose="02020603050405020304" pitchFamily="18" charset="0"/>
                <a:ea typeface="ＭＳ Ｐゴシック" panose="020B0600070205080204" pitchFamily="34" charset="-128"/>
              </a:defRPr>
            </a:lvl4pPr>
            <a:lvl5pPr marL="2128998" indent="-236555">
              <a:defRPr sz="2500">
                <a:solidFill>
                  <a:schemeClr val="tx1"/>
                </a:solidFill>
                <a:latin typeface="Times New Roman" panose="02020603050405020304" pitchFamily="18" charset="0"/>
                <a:ea typeface="ＭＳ Ｐゴシック" panose="020B0600070205080204" pitchFamily="34" charset="-128"/>
              </a:defRPr>
            </a:lvl5pPr>
            <a:lvl6pPr marL="2602108"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6pPr>
            <a:lvl7pPr marL="3075219"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7pPr>
            <a:lvl8pPr marL="3548329"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8pPr>
            <a:lvl9pPr marL="4021440" indent="-236555"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F62E60-D9F6-488F-8559-431540B261FD}" type="slidenum">
              <a:rPr kumimoji="0" lang="en-GB" altLang="de-DE"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de-DE"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236485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F2F2F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0" name="Grafik 9" descr="Ein Bild, das Schild, Essen, Frau, haltend enthält.&#10;&#10;Automatisch generierte Beschreibung">
            <a:extLst>
              <a:ext uri="{FF2B5EF4-FFF2-40B4-BE49-F238E27FC236}">
                <a16:creationId xmlns:a16="http://schemas.microsoft.com/office/drawing/2014/main" id="{2DDA8AC1-3B48-42E1-A565-09EDBBE1DB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91099"/>
            <a:ext cx="9144000" cy="6464402"/>
          </a:xfrm>
          <a:prstGeom prst="rect">
            <a:avLst/>
          </a:prstGeom>
        </p:spPr>
      </p:pic>
      <p:sp>
        <p:nvSpPr>
          <p:cNvPr id="11" name="Textfeld 10">
            <a:extLst>
              <a:ext uri="{FF2B5EF4-FFF2-40B4-BE49-F238E27FC236}">
                <a16:creationId xmlns:a16="http://schemas.microsoft.com/office/drawing/2014/main" id="{57879BD1-1EE6-4E9B-94F3-D35B9A98DC21}"/>
              </a:ext>
            </a:extLst>
          </p:cNvPr>
          <p:cNvSpPr txBox="1"/>
          <p:nvPr userDrawn="1"/>
        </p:nvSpPr>
        <p:spPr>
          <a:xfrm>
            <a:off x="10187709" y="202499"/>
            <a:ext cx="1911926" cy="1044410"/>
          </a:xfrm>
          <a:prstGeom prst="rect">
            <a:avLst/>
          </a:prstGeom>
          <a:solidFill>
            <a:srgbClr val="F2F2F2"/>
          </a:solidFill>
        </p:spPr>
        <p:txBody>
          <a:bodyPr wrap="square" rtlCol="0">
            <a:spAutoFit/>
          </a:bodyPr>
          <a:lstStyle/>
          <a:p>
            <a:endParaRPr lang="de-DE" dirty="0"/>
          </a:p>
        </p:txBody>
      </p:sp>
    </p:spTree>
    <p:extLst>
      <p:ext uri="{BB962C8B-B14F-4D97-AF65-F5344CB8AC3E}">
        <p14:creationId xmlns:p14="http://schemas.microsoft.com/office/powerpoint/2010/main" val="373795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A548C-1C23-4806-8C81-0774C350DE9B}"/>
              </a:ext>
            </a:extLst>
          </p:cNvPr>
          <p:cNvSpPr>
            <a:spLocks noGrp="1"/>
          </p:cNvSpPr>
          <p:nvPr>
            <p:ph type="title"/>
          </p:nvPr>
        </p:nvSpPr>
        <p:spPr>
          <a:xfrm>
            <a:off x="839788" y="457200"/>
            <a:ext cx="5422989" cy="1600200"/>
          </a:xfrm>
        </p:spPr>
        <p:txBody>
          <a:bodyPr anchor="b">
            <a:noAutofit/>
          </a:bodyPr>
          <a:lstStyle>
            <a:lvl1pPr>
              <a:defRPr sz="4400"/>
            </a:lvl1pPr>
          </a:lstStyle>
          <a:p>
            <a:r>
              <a:rPr lang="de-DE" dirty="0"/>
              <a:t>Mastertitelformat bearbeiten</a:t>
            </a:r>
          </a:p>
        </p:txBody>
      </p:sp>
      <p:sp>
        <p:nvSpPr>
          <p:cNvPr id="4" name="Textplatzhalter 3">
            <a:extLst>
              <a:ext uri="{FF2B5EF4-FFF2-40B4-BE49-F238E27FC236}">
                <a16:creationId xmlns:a16="http://schemas.microsoft.com/office/drawing/2014/main" id="{D9FA6BE0-F629-462D-BDF7-DCE82C70D2F5}"/>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F5A11313-4DCD-43CB-9248-3AACE80F2C08}"/>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BAA818F3-BC97-44BC-BAB4-17B1E8C4B54E}"/>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65F1CB40-0CAF-4F4A-B453-D209D7CCEBC8}"/>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D47D1DA2-A655-458C-9051-A05618EB9132}"/>
              </a:ext>
            </a:extLst>
          </p:cNvPr>
          <p:cNvSpPr>
            <a:spLocks noGrp="1"/>
          </p:cNvSpPr>
          <p:nvPr>
            <p:ph sz="half" idx="13" hasCustomPrompt="1"/>
          </p:nvPr>
        </p:nvSpPr>
        <p:spPr>
          <a:xfrm>
            <a:off x="5375696" y="1587499"/>
            <a:ext cx="5157787"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Tree>
    <p:extLst>
      <p:ext uri="{BB962C8B-B14F-4D97-AF65-F5344CB8AC3E}">
        <p14:creationId xmlns:p14="http://schemas.microsoft.com/office/powerpoint/2010/main" val="12124203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Stadt. Land.Welt. - Web 2023</a:t>
            </a:r>
          </a:p>
        </p:txBody>
      </p:sp>
      <p:sp>
        <p:nvSpPr>
          <p:cNvPr id="7" name="Foliennummernplatzhalter 6"/>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21517082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r>
              <a:rPr lang="de-DE"/>
              <a:t>Stadt. Land.Welt. - Web 2023</a:t>
            </a:r>
          </a:p>
        </p:txBody>
      </p:sp>
      <p:sp>
        <p:nvSpPr>
          <p:cNvPr id="9" name="Foliennummernplatzhalter 8"/>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34016418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r>
              <a:rPr lang="de-DE"/>
              <a:t>Stadt. Land.Welt. - Web 2023</a:t>
            </a:r>
          </a:p>
        </p:txBody>
      </p:sp>
      <p:sp>
        <p:nvSpPr>
          <p:cNvPr id="5" name="Foliennummernplatzhalter 4"/>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22791927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r>
              <a:rPr lang="de-DE"/>
              <a:t>Stadt. Land.Welt. - Web 2023</a:t>
            </a:r>
          </a:p>
        </p:txBody>
      </p:sp>
      <p:sp>
        <p:nvSpPr>
          <p:cNvPr id="4" name="Foliennummernplatzhalter 3"/>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39897665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Stadt. Land.Welt. - Web 2023</a:t>
            </a:r>
          </a:p>
        </p:txBody>
      </p:sp>
      <p:sp>
        <p:nvSpPr>
          <p:cNvPr id="7" name="Foliennummernplatzhalter 6"/>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41614193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Stadt. Land.Welt. - Web 2023</a:t>
            </a:r>
          </a:p>
        </p:txBody>
      </p:sp>
      <p:sp>
        <p:nvSpPr>
          <p:cNvPr id="7" name="Foliennummernplatzhalter 6"/>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1255338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Stadt. Land.Welt. - Web 2023</a:t>
            </a:r>
          </a:p>
        </p:txBody>
      </p:sp>
      <p:sp>
        <p:nvSpPr>
          <p:cNvPr id="6" name="Foliennummernplatzhalter 5"/>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7178521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Stadt. Land.Welt. - Web 2023</a:t>
            </a:r>
          </a:p>
        </p:txBody>
      </p:sp>
      <p:sp>
        <p:nvSpPr>
          <p:cNvPr id="6" name="Foliennummernplatzhalter 5"/>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32199469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elfolie">
    <p:bg>
      <p:bgPr>
        <a:solidFill>
          <a:srgbClr val="F2F2F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0" name="Grafik 9" descr="Ein Bild, das Schild, Essen, Frau, haltend enthält.&#10;&#10;Automatisch generierte Beschreibung">
            <a:extLst>
              <a:ext uri="{FF2B5EF4-FFF2-40B4-BE49-F238E27FC236}">
                <a16:creationId xmlns:a16="http://schemas.microsoft.com/office/drawing/2014/main" id="{2DDA8AC1-3B48-42E1-A565-09EDBBE1D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91099"/>
            <a:ext cx="9144000" cy="6464402"/>
          </a:xfrm>
          <a:prstGeom prst="rect">
            <a:avLst/>
          </a:prstGeom>
        </p:spPr>
      </p:pic>
      <p:sp>
        <p:nvSpPr>
          <p:cNvPr id="11" name="Textfeld 10">
            <a:extLst>
              <a:ext uri="{FF2B5EF4-FFF2-40B4-BE49-F238E27FC236}">
                <a16:creationId xmlns:a16="http://schemas.microsoft.com/office/drawing/2014/main" id="{57879BD1-1EE6-4E9B-94F3-D35B9A98DC21}"/>
              </a:ext>
            </a:extLst>
          </p:cNvPr>
          <p:cNvSpPr txBox="1"/>
          <p:nvPr userDrawn="1"/>
        </p:nvSpPr>
        <p:spPr>
          <a:xfrm>
            <a:off x="10187709" y="202499"/>
            <a:ext cx="1911926" cy="1044410"/>
          </a:xfrm>
          <a:prstGeom prst="rect">
            <a:avLst/>
          </a:prstGeom>
          <a:solidFill>
            <a:srgbClr val="F2F2F2"/>
          </a:solidFill>
        </p:spPr>
        <p:txBody>
          <a:bodyPr wrap="square" rtlCol="0">
            <a:spAutoFit/>
          </a:bodyPr>
          <a:lstStyle/>
          <a:p>
            <a:endParaRPr lang="de-DE" dirty="0"/>
          </a:p>
        </p:txBody>
      </p:sp>
    </p:spTree>
    <p:extLst>
      <p:ext uri="{BB962C8B-B14F-4D97-AF65-F5344CB8AC3E}">
        <p14:creationId xmlns:p14="http://schemas.microsoft.com/office/powerpoint/2010/main" val="36485086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F2F2F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0" name="Grafik 9" descr="Ein Bild, das Schild, Essen, Frau, haltend enthält.&#10;&#10;Automatisch generierte Beschreibung">
            <a:extLst>
              <a:ext uri="{FF2B5EF4-FFF2-40B4-BE49-F238E27FC236}">
                <a16:creationId xmlns:a16="http://schemas.microsoft.com/office/drawing/2014/main" id="{2DDA8AC1-3B48-42E1-A565-09EDBBE1DB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91099"/>
            <a:ext cx="9144000" cy="6464402"/>
          </a:xfrm>
          <a:prstGeom prst="rect">
            <a:avLst/>
          </a:prstGeom>
        </p:spPr>
      </p:pic>
      <p:sp>
        <p:nvSpPr>
          <p:cNvPr id="11" name="Textfeld 10">
            <a:extLst>
              <a:ext uri="{FF2B5EF4-FFF2-40B4-BE49-F238E27FC236}">
                <a16:creationId xmlns:a16="http://schemas.microsoft.com/office/drawing/2014/main" id="{57879BD1-1EE6-4E9B-94F3-D35B9A98DC21}"/>
              </a:ext>
            </a:extLst>
          </p:cNvPr>
          <p:cNvSpPr txBox="1"/>
          <p:nvPr userDrawn="1"/>
        </p:nvSpPr>
        <p:spPr>
          <a:xfrm>
            <a:off x="10187709" y="202499"/>
            <a:ext cx="1911926" cy="1044410"/>
          </a:xfrm>
          <a:prstGeom prst="rect">
            <a:avLst/>
          </a:prstGeom>
          <a:solidFill>
            <a:srgbClr val="F2F2F2"/>
          </a:solidFill>
        </p:spPr>
        <p:txBody>
          <a:bodyPr wrap="square" rtlCol="0">
            <a:spAutoFit/>
          </a:bodyPr>
          <a:lstStyle/>
          <a:p>
            <a:endParaRPr lang="de-DE" dirty="0"/>
          </a:p>
        </p:txBody>
      </p:sp>
    </p:spTree>
    <p:extLst>
      <p:ext uri="{BB962C8B-B14F-4D97-AF65-F5344CB8AC3E}">
        <p14:creationId xmlns:p14="http://schemas.microsoft.com/office/powerpoint/2010/main" val="2052328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AD589-4F9E-4423-8803-14ACBCE5335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9FEDBE0-A141-4536-B948-C7619B8D4A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358B5A1-6102-42F4-870B-BBA1D828D5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8D35240-C412-4DC1-ADB6-E6FA19405261}"/>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06D9CDA2-9592-4099-AA2B-DF3C126F059E}"/>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67F103BE-3915-4768-AE21-1EC3A3BB3F0E}"/>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19353634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rgbClr val="F2F2F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D49AE-1F41-46C5-9079-A84F4FCD7A0F}"/>
              </a:ext>
            </a:extLst>
          </p:cNvPr>
          <p:cNvSpPr>
            <a:spLocks noGrp="1"/>
          </p:cNvSpPr>
          <p:nvPr>
            <p:ph type="ctrTitle" hasCustomPrompt="1"/>
          </p:nvPr>
        </p:nvSpPr>
        <p:spPr>
          <a:xfrm>
            <a:off x="1524000" y="1600199"/>
            <a:ext cx="9144000" cy="1909763"/>
          </a:xfrm>
        </p:spPr>
        <p:txBody>
          <a:bodyPr anchor="b"/>
          <a:lstStyle>
            <a:lvl1pPr algn="ctr">
              <a:defRPr sz="6000" b="0">
                <a:solidFill>
                  <a:srgbClr val="ED1350"/>
                </a:solidFill>
                <a:latin typeface="Lexia XBold" panose="02000503040000020003" pitchFamily="2" charset="0"/>
              </a:defRPr>
            </a:lvl1pPr>
          </a:lstStyle>
          <a:p>
            <a:r>
              <a:rPr lang="de-DE" dirty="0"/>
              <a:t>Titelseite: Thema der Präsentation</a:t>
            </a:r>
          </a:p>
        </p:txBody>
      </p:sp>
      <p:sp>
        <p:nvSpPr>
          <p:cNvPr id="3" name="Untertitel 2">
            <a:extLst>
              <a:ext uri="{FF2B5EF4-FFF2-40B4-BE49-F238E27FC236}">
                <a16:creationId xmlns:a16="http://schemas.microsoft.com/office/drawing/2014/main" id="{B7051BDF-9BD1-4DE5-84A8-27420E0C7C85}"/>
              </a:ext>
            </a:extLst>
          </p:cNvPr>
          <p:cNvSpPr>
            <a:spLocks noGrp="1"/>
          </p:cNvSpPr>
          <p:nvPr>
            <p:ph type="subTitle" idx="1" hasCustomPrompt="1"/>
          </p:nvPr>
        </p:nvSpPr>
        <p:spPr>
          <a:xfrm>
            <a:off x="1524000" y="3671455"/>
            <a:ext cx="9144000" cy="1586346"/>
          </a:xfrm>
          <a:prstGeom prst="rect">
            <a:avLst/>
          </a:prstGeom>
        </p:spPr>
        <p:txBody>
          <a:bodyPr>
            <a:normAutofit/>
          </a:bodyPr>
          <a:lstStyle>
            <a:lvl1pPr marL="0" indent="0" algn="ctr">
              <a:buNone/>
              <a:defRPr sz="3600" b="0">
                <a:solidFill>
                  <a:srgbClr val="F25821"/>
                </a:solidFill>
                <a:latin typeface="Lexia" panose="0200050304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spTree>
    <p:extLst>
      <p:ext uri="{BB962C8B-B14F-4D97-AF65-F5344CB8AC3E}">
        <p14:creationId xmlns:p14="http://schemas.microsoft.com/office/powerpoint/2010/main" val="10334266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77A1C-BFDC-4F6E-A0F2-FFF9F4C58E68}"/>
              </a:ext>
            </a:extLst>
          </p:cNvPr>
          <p:cNvSpPr>
            <a:spLocks noGrp="1"/>
          </p:cNvSpPr>
          <p:nvPr>
            <p:ph type="title" hasCustomPrompt="1"/>
          </p:nvPr>
        </p:nvSpPr>
        <p:spPr>
          <a:xfrm>
            <a:off x="831850" y="1709738"/>
            <a:ext cx="10515600" cy="2852737"/>
          </a:xfrm>
        </p:spPr>
        <p:txBody>
          <a:bodyPr anchor="b">
            <a:normAutofit/>
          </a:bodyPr>
          <a:lstStyle>
            <a:lvl1pPr>
              <a:defRPr sz="4400">
                <a:solidFill>
                  <a:srgbClr val="ED1350"/>
                </a:solidFill>
                <a:latin typeface="Lexia XBold" panose="02000503040000020003" pitchFamily="2" charset="0"/>
              </a:defRPr>
            </a:lvl1pPr>
          </a:lstStyle>
          <a:p>
            <a:r>
              <a:rPr lang="de-DE" dirty="0"/>
              <a:t>Folie für neues Thema in der Präsentation</a:t>
            </a:r>
          </a:p>
        </p:txBody>
      </p:sp>
      <p:sp>
        <p:nvSpPr>
          <p:cNvPr id="3" name="Textplatzhalter 2">
            <a:extLst>
              <a:ext uri="{FF2B5EF4-FFF2-40B4-BE49-F238E27FC236}">
                <a16:creationId xmlns:a16="http://schemas.microsoft.com/office/drawing/2014/main" id="{0E29448A-FDD7-472E-85CD-B2BC82647A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F25821"/>
                </a:solidFill>
                <a:latin typeface="Lexia  "/>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A499DE19-15EE-4E64-B29A-AB211392653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EE28D91-08D5-45AC-B239-0D333138B377}"/>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4311237C-D512-452E-BE36-40E3CDD66729}"/>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2510140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95E75A8F-9A15-4F40-A262-9A54C789DBCD}"/>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1" y="1825625"/>
            <a:ext cx="9534100" cy="4351338"/>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Titel 1">
            <a:extLst>
              <a:ext uri="{FF2B5EF4-FFF2-40B4-BE49-F238E27FC236}">
                <a16:creationId xmlns:a16="http://schemas.microsoft.com/office/drawing/2014/main" id="{12B6D116-A7A8-46F8-8635-4ED3A95CA4D2}"/>
              </a:ext>
            </a:extLst>
          </p:cNvPr>
          <p:cNvSpPr>
            <a:spLocks noGrp="1"/>
          </p:cNvSpPr>
          <p:nvPr>
            <p:ph type="title" hasCustomPrompt="1"/>
          </p:nvPr>
        </p:nvSpPr>
        <p:spPr>
          <a:xfrm>
            <a:off x="838200" y="365125"/>
            <a:ext cx="9146309" cy="1325563"/>
          </a:xfrm>
        </p:spPr>
        <p:txBody>
          <a:bodyPr/>
          <a:lstStyle>
            <a:lvl1pPr>
              <a:defRPr/>
            </a:lvl1pPr>
          </a:lstStyle>
          <a:p>
            <a:r>
              <a:rPr lang="de-DE" dirty="0"/>
              <a:t>Titel</a:t>
            </a:r>
          </a:p>
        </p:txBody>
      </p:sp>
    </p:spTree>
    <p:extLst>
      <p:ext uri="{BB962C8B-B14F-4D97-AF65-F5344CB8AC3E}">
        <p14:creationId xmlns:p14="http://schemas.microsoft.com/office/powerpoint/2010/main" val="22746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B17FBC12-ADC2-479F-B84E-FD59EAD8F43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2DBE1B9-93EA-45A0-8D95-E8317A7079A0}"/>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5257800"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6443932" y="1825625"/>
            <a:ext cx="3692106" cy="435133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2288634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guide id="4" pos="6380">
          <p15:clr>
            <a:srgbClr val="FBAE40"/>
          </p15:clr>
        </p15:guide>
        <p15:guide id="5" orient="horz" pos="187">
          <p15:clr>
            <a:srgbClr val="FBAE40"/>
          </p15:clr>
        </p15:guide>
        <p15:guide id="6" pos="52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B17FBC12-ADC2-479F-B84E-FD59EAD8F43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2DBE1B9-93EA-45A0-8D95-E8317A7079A0}"/>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3699294"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4856672" y="1825625"/>
            <a:ext cx="5271578" cy="435133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2400881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guide id="4" pos="6380">
          <p15:clr>
            <a:srgbClr val="FBAE40"/>
          </p15:clr>
        </p15:guide>
        <p15:guide id="5" orient="horz" pos="187">
          <p15:clr>
            <a:srgbClr val="FBAE40"/>
          </p15:clr>
        </p15:guide>
        <p15:guide id="6" pos="5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D0CB7947-F617-469A-9465-B5DFB7D716B2}"/>
              </a:ext>
            </a:extLst>
          </p:cNvPr>
          <p:cNvSpPr>
            <a:spLocks noGrp="1"/>
          </p:cNvSpPr>
          <p:nvPr>
            <p:ph idx="13" hasCustomPrompt="1"/>
          </p:nvPr>
        </p:nvSpPr>
        <p:spPr>
          <a:xfrm>
            <a:off x="479424" y="558608"/>
            <a:ext cx="2596211" cy="2446145"/>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
        <p:nvSpPr>
          <p:cNvPr id="9" name="Trapezoid 10">
            <a:extLst>
              <a:ext uri="{FF2B5EF4-FFF2-40B4-BE49-F238E27FC236}">
                <a16:creationId xmlns:a16="http://schemas.microsoft.com/office/drawing/2014/main" id="{1894305C-3F7D-4C13-AC65-B36D00ADF38B}"/>
              </a:ext>
            </a:extLst>
          </p:cNvPr>
          <p:cNvSpPr/>
          <p:nvPr userDrawn="1"/>
        </p:nvSpPr>
        <p:spPr>
          <a:xfrm>
            <a:off x="6336449" y="-1"/>
            <a:ext cx="5855551" cy="3249611"/>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857FC5D-E332-4931-BA33-D19986D57D3D}"/>
              </a:ext>
            </a:extLst>
          </p:cNvPr>
          <p:cNvSpPr>
            <a:spLocks noGrp="1"/>
          </p:cNvSpPr>
          <p:nvPr>
            <p:ph type="title" hasCustomPrompt="1"/>
          </p:nvPr>
        </p:nvSpPr>
        <p:spPr>
          <a:xfrm>
            <a:off x="6814868" y="370937"/>
            <a:ext cx="3291507" cy="2406770"/>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1837426" y="3428999"/>
            <a:ext cx="8268950" cy="2747963"/>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1" name="Grafik 10" descr="Ein Bild, das Schild, Essen, Frau, haltend enthält.&#10;&#10;Automatisch generierte Beschreibung">
            <a:extLst>
              <a:ext uri="{FF2B5EF4-FFF2-40B4-BE49-F238E27FC236}">
                <a16:creationId xmlns:a16="http://schemas.microsoft.com/office/drawing/2014/main" id="{272F041F-E309-425A-96E0-699DC581E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
        <p:nvSpPr>
          <p:cNvPr id="14" name="Inhaltsplatzhalter 2">
            <a:extLst>
              <a:ext uri="{FF2B5EF4-FFF2-40B4-BE49-F238E27FC236}">
                <a16:creationId xmlns:a16="http://schemas.microsoft.com/office/drawing/2014/main" id="{4965B8DC-C238-4CA3-9C7C-34B3E48214E2}"/>
              </a:ext>
            </a:extLst>
          </p:cNvPr>
          <p:cNvSpPr>
            <a:spLocks noGrp="1"/>
          </p:cNvSpPr>
          <p:nvPr>
            <p:ph idx="14" hasCustomPrompt="1"/>
          </p:nvPr>
        </p:nvSpPr>
        <p:spPr>
          <a:xfrm>
            <a:off x="3375690" y="585665"/>
            <a:ext cx="2596211" cy="2446145"/>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Tree>
    <p:extLst>
      <p:ext uri="{BB962C8B-B14F-4D97-AF65-F5344CB8AC3E}">
        <p14:creationId xmlns:p14="http://schemas.microsoft.com/office/powerpoint/2010/main" val="786253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4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9" name="Trapezoid 10">
            <a:extLst>
              <a:ext uri="{FF2B5EF4-FFF2-40B4-BE49-F238E27FC236}">
                <a16:creationId xmlns:a16="http://schemas.microsoft.com/office/drawing/2014/main" id="{1894305C-3F7D-4C13-AC65-B36D00ADF38B}"/>
              </a:ext>
            </a:extLst>
          </p:cNvPr>
          <p:cNvSpPr/>
          <p:nvPr userDrawn="1"/>
        </p:nvSpPr>
        <p:spPr>
          <a:xfrm>
            <a:off x="6336449" y="0"/>
            <a:ext cx="5855551" cy="3143794"/>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857FC5D-E332-4931-BA33-D19986D57D3D}"/>
              </a:ext>
            </a:extLst>
          </p:cNvPr>
          <p:cNvSpPr>
            <a:spLocks noGrp="1"/>
          </p:cNvSpPr>
          <p:nvPr>
            <p:ph type="title" hasCustomPrompt="1"/>
          </p:nvPr>
        </p:nvSpPr>
        <p:spPr>
          <a:xfrm>
            <a:off x="6814868" y="370936"/>
            <a:ext cx="3291507" cy="2320507"/>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0" y="655607"/>
            <a:ext cx="5017352" cy="5287993"/>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1" name="Grafik 10" descr="Ein Bild, das Schild, Essen, Frau, haltend enthält.&#10;&#10;Automatisch generierte Beschreibung">
            <a:extLst>
              <a:ext uri="{FF2B5EF4-FFF2-40B4-BE49-F238E27FC236}">
                <a16:creationId xmlns:a16="http://schemas.microsoft.com/office/drawing/2014/main" id="{272F041F-E309-425A-96E0-699DC581E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
        <p:nvSpPr>
          <p:cNvPr id="16" name="Inhaltsplatzhalter 2">
            <a:extLst>
              <a:ext uri="{FF2B5EF4-FFF2-40B4-BE49-F238E27FC236}">
                <a16:creationId xmlns:a16="http://schemas.microsoft.com/office/drawing/2014/main" id="{C40A7919-10CD-4996-A526-ECAE536D45E2}"/>
              </a:ext>
            </a:extLst>
          </p:cNvPr>
          <p:cNvSpPr>
            <a:spLocks noGrp="1"/>
          </p:cNvSpPr>
          <p:nvPr>
            <p:ph idx="13" hasCustomPrompt="1"/>
          </p:nvPr>
        </p:nvSpPr>
        <p:spPr>
          <a:xfrm>
            <a:off x="6336448" y="3428999"/>
            <a:ext cx="3769927" cy="2514601"/>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Tree>
    <p:extLst>
      <p:ext uri="{BB962C8B-B14F-4D97-AF65-F5344CB8AC3E}">
        <p14:creationId xmlns:p14="http://schemas.microsoft.com/office/powerpoint/2010/main" val="1116021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62D7B8F-75DC-4CB9-89D7-D95BA91E426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F917C66B-9064-440E-9408-DE5A9F568BEB}"/>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1AA773FC-9C48-438D-9C3D-70CA1BBE42AB}"/>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10">
            <a:extLst>
              <a:ext uri="{FF2B5EF4-FFF2-40B4-BE49-F238E27FC236}">
                <a16:creationId xmlns:a16="http://schemas.microsoft.com/office/drawing/2014/main" id="{AABE797F-831F-4665-A3A6-433BCBB7355B}"/>
              </a:ext>
            </a:extLst>
          </p:cNvPr>
          <p:cNvSpPr/>
          <p:nvPr userDrawn="1"/>
        </p:nvSpPr>
        <p:spPr>
          <a:xfrm>
            <a:off x="4833256" y="2163226"/>
            <a:ext cx="5334976" cy="3735041"/>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8" name="Trapezoid 6">
            <a:extLst>
              <a:ext uri="{FF2B5EF4-FFF2-40B4-BE49-F238E27FC236}">
                <a16:creationId xmlns:a16="http://schemas.microsoft.com/office/drawing/2014/main" id="{6F368CC7-B6C5-483D-BBE6-0E144DE0FB99}"/>
              </a:ext>
            </a:extLst>
          </p:cNvPr>
          <p:cNvSpPr/>
          <p:nvPr userDrawn="1"/>
        </p:nvSpPr>
        <p:spPr>
          <a:xfrm>
            <a:off x="4833256" y="207553"/>
            <a:ext cx="5334976"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a:extLst>
              <a:ext uri="{FF2B5EF4-FFF2-40B4-BE49-F238E27FC236}">
                <a16:creationId xmlns:a16="http://schemas.microsoft.com/office/drawing/2014/main" id="{BFCFA956-9E19-47A2-99B9-19A6FA605F3E}"/>
              </a:ext>
            </a:extLst>
          </p:cNvPr>
          <p:cNvSpPr>
            <a:spLocks noGrp="1"/>
          </p:cNvSpPr>
          <p:nvPr>
            <p:ph type="title" hasCustomPrompt="1"/>
          </p:nvPr>
        </p:nvSpPr>
        <p:spPr>
          <a:xfrm>
            <a:off x="5003321" y="365125"/>
            <a:ext cx="4981188" cy="1325563"/>
          </a:xfrm>
        </p:spPr>
        <p:txBody>
          <a:bodyPr/>
          <a:lstStyle>
            <a:lvl1pPr>
              <a:defRPr/>
            </a:lvl1pPr>
          </a:lstStyle>
          <a:p>
            <a:r>
              <a:rPr lang="de-DE" dirty="0"/>
              <a:t>Titel</a:t>
            </a:r>
          </a:p>
        </p:txBody>
      </p:sp>
      <p:sp>
        <p:nvSpPr>
          <p:cNvPr id="10" name="Inhaltsplatzhalter 2">
            <a:extLst>
              <a:ext uri="{FF2B5EF4-FFF2-40B4-BE49-F238E27FC236}">
                <a16:creationId xmlns:a16="http://schemas.microsoft.com/office/drawing/2014/main" id="{40956416-BFD1-4774-9E60-C77AE706AB60}"/>
              </a:ext>
            </a:extLst>
          </p:cNvPr>
          <p:cNvSpPr>
            <a:spLocks noGrp="1"/>
          </p:cNvSpPr>
          <p:nvPr>
            <p:ph sz="half" idx="18" hasCustomPrompt="1"/>
          </p:nvPr>
        </p:nvSpPr>
        <p:spPr>
          <a:xfrm>
            <a:off x="0" y="-5752"/>
            <a:ext cx="4615132" cy="6863751"/>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Bild</a:t>
            </a:r>
          </a:p>
        </p:txBody>
      </p:sp>
      <p:sp>
        <p:nvSpPr>
          <p:cNvPr id="11" name="Inhaltsplatzhalter 2">
            <a:extLst>
              <a:ext uri="{FF2B5EF4-FFF2-40B4-BE49-F238E27FC236}">
                <a16:creationId xmlns:a16="http://schemas.microsoft.com/office/drawing/2014/main" id="{61513086-3A15-432E-A6D8-78139A909DE8}"/>
              </a:ext>
            </a:extLst>
          </p:cNvPr>
          <p:cNvSpPr>
            <a:spLocks noGrp="1"/>
          </p:cNvSpPr>
          <p:nvPr>
            <p:ph idx="1" hasCustomPrompt="1"/>
          </p:nvPr>
        </p:nvSpPr>
        <p:spPr>
          <a:xfrm>
            <a:off x="5003321" y="2469707"/>
            <a:ext cx="4981188" cy="3008067"/>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Tree>
    <p:extLst>
      <p:ext uri="{BB962C8B-B14F-4D97-AF65-F5344CB8AC3E}">
        <p14:creationId xmlns:p14="http://schemas.microsoft.com/office/powerpoint/2010/main" val="8467546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Trapezoid 6">
            <a:extLst>
              <a:ext uri="{FF2B5EF4-FFF2-40B4-BE49-F238E27FC236}">
                <a16:creationId xmlns:a16="http://schemas.microsoft.com/office/drawing/2014/main" id="{FC7DFDEB-527D-42C0-8EC7-4FB939348F53}"/>
              </a:ext>
            </a:extLst>
          </p:cNvPr>
          <p:cNvSpPr/>
          <p:nvPr userDrawn="1"/>
        </p:nvSpPr>
        <p:spPr>
          <a:xfrm>
            <a:off x="4833256" y="207553"/>
            <a:ext cx="5294993"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308FF62-22AA-43B8-B8A3-065B2BF35F50}"/>
              </a:ext>
            </a:extLst>
          </p:cNvPr>
          <p:cNvSpPr>
            <a:spLocks noGrp="1"/>
          </p:cNvSpPr>
          <p:nvPr>
            <p:ph type="title" hasCustomPrompt="1"/>
          </p:nvPr>
        </p:nvSpPr>
        <p:spPr>
          <a:xfrm>
            <a:off x="5003321" y="365125"/>
            <a:ext cx="4981188" cy="1325563"/>
          </a:xfrm>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45125D2C-FFAF-4EEE-B34C-A44DBD81589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78B171E7-AC3E-4C7A-AE8C-F414930AC8F1}"/>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7AE6B4C0-DD28-461D-88D6-D6BC9E766973}"/>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11" name="Inhaltsplatzhalter 2">
            <a:extLst>
              <a:ext uri="{FF2B5EF4-FFF2-40B4-BE49-F238E27FC236}">
                <a16:creationId xmlns:a16="http://schemas.microsoft.com/office/drawing/2014/main" id="{BB8F3976-6826-4F63-9185-F20C88231240}"/>
              </a:ext>
            </a:extLst>
          </p:cNvPr>
          <p:cNvSpPr>
            <a:spLocks noGrp="1"/>
          </p:cNvSpPr>
          <p:nvPr>
            <p:ph sz="half" idx="18" hasCustomPrompt="1"/>
          </p:nvPr>
        </p:nvSpPr>
        <p:spPr>
          <a:xfrm>
            <a:off x="0" y="-5752"/>
            <a:ext cx="4615132" cy="6863751"/>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Bild</a:t>
            </a:r>
          </a:p>
        </p:txBody>
      </p:sp>
      <p:sp>
        <p:nvSpPr>
          <p:cNvPr id="12" name="Inhaltsplatzhalter 2">
            <a:extLst>
              <a:ext uri="{FF2B5EF4-FFF2-40B4-BE49-F238E27FC236}">
                <a16:creationId xmlns:a16="http://schemas.microsoft.com/office/drawing/2014/main" id="{A6B78A15-5373-418E-9221-53FA1E17287B}"/>
              </a:ext>
            </a:extLst>
          </p:cNvPr>
          <p:cNvSpPr>
            <a:spLocks noGrp="1"/>
          </p:cNvSpPr>
          <p:nvPr>
            <p:ph idx="1" hasCustomPrompt="1"/>
          </p:nvPr>
        </p:nvSpPr>
        <p:spPr>
          <a:xfrm>
            <a:off x="5003321" y="2162139"/>
            <a:ext cx="4981188" cy="3851359"/>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Tree>
    <p:extLst>
      <p:ext uri="{BB962C8B-B14F-4D97-AF65-F5344CB8AC3E}">
        <p14:creationId xmlns:p14="http://schemas.microsoft.com/office/powerpoint/2010/main" val="33322687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Trapezoid 10">
            <a:extLst>
              <a:ext uri="{FF2B5EF4-FFF2-40B4-BE49-F238E27FC236}">
                <a16:creationId xmlns:a16="http://schemas.microsoft.com/office/drawing/2014/main" id="{F1073426-4F7D-4B20-9FCE-5CA52E15FC05}"/>
              </a:ext>
            </a:extLst>
          </p:cNvPr>
          <p:cNvSpPr/>
          <p:nvPr userDrawn="1"/>
        </p:nvSpPr>
        <p:spPr>
          <a:xfrm rot="10800000">
            <a:off x="-1" y="-1"/>
            <a:ext cx="5796951" cy="2889849"/>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4FA548C-1C23-4806-8C81-0774C350DE9B}"/>
              </a:ext>
            </a:extLst>
          </p:cNvPr>
          <p:cNvSpPr>
            <a:spLocks noGrp="1"/>
          </p:cNvSpPr>
          <p:nvPr>
            <p:ph type="title" hasCustomPrompt="1"/>
          </p:nvPr>
        </p:nvSpPr>
        <p:spPr>
          <a:xfrm>
            <a:off x="423089" y="543466"/>
            <a:ext cx="4950769" cy="1742534"/>
          </a:xfrm>
        </p:spPr>
        <p:txBody>
          <a:bodyPr anchor="ctr">
            <a:noAutofit/>
          </a:bodyPr>
          <a:lstStyle>
            <a:lvl1pPr>
              <a:defRPr sz="4400"/>
            </a:lvl1pPr>
          </a:lstStyle>
          <a:p>
            <a:r>
              <a:rPr lang="de-DE" dirty="0"/>
              <a:t>Titel</a:t>
            </a:r>
          </a:p>
        </p:txBody>
      </p:sp>
      <p:sp>
        <p:nvSpPr>
          <p:cNvPr id="5" name="Datumsplatzhalter 4">
            <a:extLst>
              <a:ext uri="{FF2B5EF4-FFF2-40B4-BE49-F238E27FC236}">
                <a16:creationId xmlns:a16="http://schemas.microsoft.com/office/drawing/2014/main" id="{F5A11313-4DCD-43CB-9248-3AACE80F2C08}"/>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BAA818F3-BC97-44BC-BAB4-17B1E8C4B54E}"/>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65F1CB40-0CAF-4F4A-B453-D209D7CCEBC8}"/>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D47D1DA2-A655-458C-9051-A05618EB9132}"/>
              </a:ext>
            </a:extLst>
          </p:cNvPr>
          <p:cNvSpPr>
            <a:spLocks noGrp="1"/>
          </p:cNvSpPr>
          <p:nvPr>
            <p:ph sz="half" idx="13" hasCustomPrompt="1"/>
          </p:nvPr>
        </p:nvSpPr>
        <p:spPr>
          <a:xfrm>
            <a:off x="6123317" y="543466"/>
            <a:ext cx="4018308" cy="5451892"/>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1" name="Inhaltsplatzhalter 2">
            <a:extLst>
              <a:ext uri="{FF2B5EF4-FFF2-40B4-BE49-F238E27FC236}">
                <a16:creationId xmlns:a16="http://schemas.microsoft.com/office/drawing/2014/main" id="{65B9F49C-A1DE-43C7-994E-C0382A2377B1}"/>
              </a:ext>
            </a:extLst>
          </p:cNvPr>
          <p:cNvSpPr>
            <a:spLocks noGrp="1"/>
          </p:cNvSpPr>
          <p:nvPr>
            <p:ph sz="half" idx="14" hasCustomPrompt="1"/>
          </p:nvPr>
        </p:nvSpPr>
        <p:spPr>
          <a:xfrm>
            <a:off x="838200" y="3165894"/>
            <a:ext cx="4958750" cy="282471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1958722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4C80D-A23D-4F91-B5F5-3EEC3F5DB80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F90B086-F1FF-4319-8947-58400A86F07C}"/>
              </a:ext>
            </a:extLst>
          </p:cNvPr>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135DF89-04A3-4D84-9357-834185E3EDAA}"/>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1094E157-C921-494D-B5B3-9A7C289B7438}"/>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6C535655-3177-462F-8BD0-C975DEFB44D5}"/>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625614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1" name="Inhaltsplatzhalter 2">
            <a:extLst>
              <a:ext uri="{FF2B5EF4-FFF2-40B4-BE49-F238E27FC236}">
                <a16:creationId xmlns:a16="http://schemas.microsoft.com/office/drawing/2014/main" id="{CCFB10AB-7386-45B2-8EB7-4277FBDB1891}"/>
              </a:ext>
            </a:extLst>
          </p:cNvPr>
          <p:cNvSpPr>
            <a:spLocks noGrp="1"/>
          </p:cNvSpPr>
          <p:nvPr>
            <p:ph sz="half" idx="13" hasCustomPrompt="1"/>
          </p:nvPr>
        </p:nvSpPr>
        <p:spPr>
          <a:xfrm>
            <a:off x="6384792" y="2051994"/>
            <a:ext cx="3751245" cy="412077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8" name="Trapezoid 10">
            <a:extLst>
              <a:ext uri="{FF2B5EF4-FFF2-40B4-BE49-F238E27FC236}">
                <a16:creationId xmlns:a16="http://schemas.microsoft.com/office/drawing/2014/main" id="{C90C9A57-2D02-4E25-A6CB-E59A30C0498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2E99846C-C456-47DC-98F5-1E00433C04F1}"/>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4FFBB6D0-0871-4117-B7E4-A1B54DDFAAC0}"/>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D90B56B7-7942-480A-9FC4-2646B421EC9F}"/>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FC8845FC-6AFC-4E11-94E7-6A2A3178E8BA}"/>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6">
            <a:extLst>
              <a:ext uri="{FF2B5EF4-FFF2-40B4-BE49-F238E27FC236}">
                <a16:creationId xmlns:a16="http://schemas.microsoft.com/office/drawing/2014/main" id="{D8B5DCD6-546E-4B69-A614-A2BC6724753F}"/>
              </a:ext>
            </a:extLst>
          </p:cNvPr>
          <p:cNvSpPr/>
          <p:nvPr userDrawn="1"/>
        </p:nvSpPr>
        <p:spPr>
          <a:xfrm>
            <a:off x="839790" y="2033468"/>
            <a:ext cx="4818559"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rapezoid 6">
            <a:extLst>
              <a:ext uri="{FF2B5EF4-FFF2-40B4-BE49-F238E27FC236}">
                <a16:creationId xmlns:a16="http://schemas.microsoft.com/office/drawing/2014/main" id="{9B1EC90D-134D-4289-BA1D-FAB50AD4953E}"/>
              </a:ext>
            </a:extLst>
          </p:cNvPr>
          <p:cNvSpPr/>
          <p:nvPr userDrawn="1"/>
        </p:nvSpPr>
        <p:spPr>
          <a:xfrm rot="10800000">
            <a:off x="839789" y="2866019"/>
            <a:ext cx="481856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14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6">
            <a:extLst>
              <a:ext uri="{FF2B5EF4-FFF2-40B4-BE49-F238E27FC236}">
                <a16:creationId xmlns:a16="http://schemas.microsoft.com/office/drawing/2014/main" id="{850AF00F-ECAD-4F58-98FC-EC8D86BB640A}"/>
              </a:ext>
            </a:extLst>
          </p:cNvPr>
          <p:cNvSpPr/>
          <p:nvPr userDrawn="1"/>
        </p:nvSpPr>
        <p:spPr>
          <a:xfrm>
            <a:off x="839788" y="3654434"/>
            <a:ext cx="4818563"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47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rapezoid 6">
            <a:extLst>
              <a:ext uri="{FF2B5EF4-FFF2-40B4-BE49-F238E27FC236}">
                <a16:creationId xmlns:a16="http://schemas.microsoft.com/office/drawing/2014/main" id="{F07372EF-8A15-488D-9F57-E51E5A2F6505}"/>
              </a:ext>
            </a:extLst>
          </p:cNvPr>
          <p:cNvSpPr/>
          <p:nvPr userDrawn="1"/>
        </p:nvSpPr>
        <p:spPr>
          <a:xfrm rot="10800000">
            <a:off x="839788" y="4500001"/>
            <a:ext cx="4818564"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8A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rapezoid 6">
            <a:extLst>
              <a:ext uri="{FF2B5EF4-FFF2-40B4-BE49-F238E27FC236}">
                <a16:creationId xmlns:a16="http://schemas.microsoft.com/office/drawing/2014/main" id="{909DF1EC-63CF-4075-B7CA-7A282EFCF026}"/>
              </a:ext>
            </a:extLst>
          </p:cNvPr>
          <p:cNvSpPr/>
          <p:nvPr userDrawn="1"/>
        </p:nvSpPr>
        <p:spPr>
          <a:xfrm>
            <a:off x="839788" y="5310623"/>
            <a:ext cx="4818564"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A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haltsplatzhalter 2">
            <a:extLst>
              <a:ext uri="{FF2B5EF4-FFF2-40B4-BE49-F238E27FC236}">
                <a16:creationId xmlns:a16="http://schemas.microsoft.com/office/drawing/2014/main" id="{F0513E6E-4309-49C9-A3AA-0916025D770F}"/>
              </a:ext>
            </a:extLst>
          </p:cNvPr>
          <p:cNvSpPr>
            <a:spLocks noGrp="1"/>
          </p:cNvSpPr>
          <p:nvPr>
            <p:ph sz="half" idx="15" hasCustomPrompt="1"/>
          </p:nvPr>
        </p:nvSpPr>
        <p:spPr>
          <a:xfrm>
            <a:off x="914400" y="2208361"/>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3" name="Inhaltsplatzhalter 2">
            <a:extLst>
              <a:ext uri="{FF2B5EF4-FFF2-40B4-BE49-F238E27FC236}">
                <a16:creationId xmlns:a16="http://schemas.microsoft.com/office/drawing/2014/main" id="{C16FD237-91CB-42E2-9875-45441F507C34}"/>
              </a:ext>
            </a:extLst>
          </p:cNvPr>
          <p:cNvSpPr>
            <a:spLocks noGrp="1"/>
          </p:cNvSpPr>
          <p:nvPr>
            <p:ph sz="half" idx="16" hasCustomPrompt="1"/>
          </p:nvPr>
        </p:nvSpPr>
        <p:spPr>
          <a:xfrm>
            <a:off x="914400" y="2978882"/>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4" name="Inhaltsplatzhalter 2">
            <a:extLst>
              <a:ext uri="{FF2B5EF4-FFF2-40B4-BE49-F238E27FC236}">
                <a16:creationId xmlns:a16="http://schemas.microsoft.com/office/drawing/2014/main" id="{A24E3D3E-1FEB-4580-8B3F-F07481DD3B22}"/>
              </a:ext>
            </a:extLst>
          </p:cNvPr>
          <p:cNvSpPr>
            <a:spLocks noGrp="1"/>
          </p:cNvSpPr>
          <p:nvPr>
            <p:ph sz="half" idx="17" hasCustomPrompt="1"/>
          </p:nvPr>
        </p:nvSpPr>
        <p:spPr>
          <a:xfrm>
            <a:off x="914399" y="3816927"/>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5" name="Inhaltsplatzhalter 2">
            <a:extLst>
              <a:ext uri="{FF2B5EF4-FFF2-40B4-BE49-F238E27FC236}">
                <a16:creationId xmlns:a16="http://schemas.microsoft.com/office/drawing/2014/main" id="{145879E7-4331-4B57-9B1F-B66159010491}"/>
              </a:ext>
            </a:extLst>
          </p:cNvPr>
          <p:cNvSpPr>
            <a:spLocks noGrp="1"/>
          </p:cNvSpPr>
          <p:nvPr>
            <p:ph sz="half" idx="18" hasCustomPrompt="1"/>
          </p:nvPr>
        </p:nvSpPr>
        <p:spPr>
          <a:xfrm>
            <a:off x="914399" y="4623139"/>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13A4E6B3-F497-4740-8C06-FA810651CD9E}"/>
              </a:ext>
            </a:extLst>
          </p:cNvPr>
          <p:cNvSpPr>
            <a:spLocks noGrp="1"/>
          </p:cNvSpPr>
          <p:nvPr>
            <p:ph sz="half" idx="19" hasCustomPrompt="1"/>
          </p:nvPr>
        </p:nvSpPr>
        <p:spPr>
          <a:xfrm>
            <a:off x="914398" y="5465803"/>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33931154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2" name="Trapezoid 10">
            <a:extLst>
              <a:ext uri="{FF2B5EF4-FFF2-40B4-BE49-F238E27FC236}">
                <a16:creationId xmlns:a16="http://schemas.microsoft.com/office/drawing/2014/main" id="{56B5F477-994B-4C42-AC82-1200225782EC}"/>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607C2D66-7527-430D-B8F6-04EED7E54EE0}"/>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18EE561B-B6BA-4439-A7E0-F811DB99658D}"/>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778006-1539-4F7A-916C-354BE22B7CAE}"/>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65B5EA2-06DC-44A2-83F1-CB7D2ECF83B0}"/>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6">
            <a:extLst>
              <a:ext uri="{FF2B5EF4-FFF2-40B4-BE49-F238E27FC236}">
                <a16:creationId xmlns:a16="http://schemas.microsoft.com/office/drawing/2014/main" id="{7E7368C2-9D74-4B0C-8EFE-BA743C8D33D4}"/>
              </a:ext>
            </a:extLst>
          </p:cNvPr>
          <p:cNvSpPr/>
          <p:nvPr userDrawn="1"/>
        </p:nvSpPr>
        <p:spPr>
          <a:xfrm rot="10800000">
            <a:off x="470745" y="1954480"/>
            <a:ext cx="5691576" cy="1686273"/>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BCC99796-1001-4F00-8E02-87FC1C973A92}"/>
              </a:ext>
            </a:extLst>
          </p:cNvPr>
          <p:cNvSpPr>
            <a:spLocks noGrp="1"/>
          </p:cNvSpPr>
          <p:nvPr>
            <p:ph sz="half" idx="1" hasCustomPrompt="1"/>
          </p:nvPr>
        </p:nvSpPr>
        <p:spPr>
          <a:xfrm>
            <a:off x="845149" y="2300657"/>
            <a:ext cx="5448888" cy="959110"/>
          </a:xfrm>
          <a:prstGeom prst="rect">
            <a:avLst/>
          </a:prstGeom>
        </p:spPr>
        <p:txBody>
          <a:bodyPr>
            <a:normAutofit lnSpcReduction="10000"/>
          </a:bodyPr>
          <a:lstStyle>
            <a:lvl1pPr>
              <a:defRPr/>
            </a:lvl1pPr>
          </a:lstStyle>
          <a:p>
            <a:pPr marL="0" marR="0" lvl="0" indent="0" algn="l" defTabSz="914400" rtl="0" eaLnBrk="0" fontAlgn="base" latinLnBrk="0" hangingPunct="0">
              <a:lnSpc>
                <a:spcPct val="100000"/>
              </a:lnSpc>
              <a:spcBef>
                <a:spcPct val="20000"/>
              </a:spcBef>
              <a:spcAft>
                <a:spcPct val="0"/>
              </a:spcAft>
              <a:buClrTx/>
              <a:buSzTx/>
              <a:tabLst/>
              <a:defRPr/>
            </a:pPr>
            <a:r>
              <a:rPr kumimoji="0" lang="de-DE" sz="2200" b="0" i="0" u="none" strike="noStrike" kern="0" cap="none" spc="0" normalizeH="0" baseline="0" noProof="0" dirty="0">
                <a:ln>
                  <a:noFill/>
                </a:ln>
                <a:solidFill>
                  <a:schemeClr val="bg1">
                    <a:lumMod val="95000"/>
                  </a:schemeClr>
                </a:solidFill>
                <a:effectLst/>
                <a:uLnTx/>
                <a:uFillTx/>
                <a:latin typeface="Lexia" panose="02000503040000020003" pitchFamily="2" charset="0"/>
                <a:ea typeface="+mn-ea"/>
                <a:cs typeface="+mn-cs"/>
              </a:rPr>
              <a:t>Text</a:t>
            </a:r>
            <a:endParaRPr kumimoji="0" lang="de-DE" sz="1800" b="0" i="0" u="none" strike="noStrike" kern="0" cap="none" spc="0" normalizeH="0" baseline="0" noProof="0" dirty="0">
              <a:ln>
                <a:noFill/>
              </a:ln>
              <a:solidFill>
                <a:schemeClr val="bg1">
                  <a:lumMod val="95000"/>
                </a:schemeClr>
              </a:solidFill>
              <a:effectLst/>
              <a:uLnTx/>
              <a:uFillTx/>
              <a:latin typeface="Lexia" panose="02000503040000020003" pitchFamily="2" charset="0"/>
              <a:ea typeface="+mn-ea"/>
              <a:cs typeface="+mn-cs"/>
            </a:endParaRPr>
          </a:p>
          <a:p>
            <a:pPr marL="668338" lvl="2" indent="0" eaLnBrk="0" fontAlgn="base" hangingPunct="0">
              <a:lnSpc>
                <a:spcPct val="100000"/>
              </a:lnSpc>
              <a:spcBef>
                <a:spcPct val="20000"/>
              </a:spcBef>
              <a:spcAft>
                <a:spcPct val="0"/>
              </a:spcAft>
              <a:buNone/>
              <a:defRPr/>
            </a:pPr>
            <a:endParaRPr kumimoji="0" lang="de-DE" sz="1800" b="0" i="0" u="none" strike="noStrike" kern="0" cap="none" spc="0" normalizeH="0" baseline="0" noProof="0" dirty="0">
              <a:ln>
                <a:noFill/>
              </a:ln>
              <a:effectLst/>
              <a:uLnTx/>
              <a:uFillTx/>
              <a:latin typeface="Lexia" panose="02000503040000020003" pitchFamily="2" charset="0"/>
              <a:ea typeface="+mn-ea"/>
              <a:cs typeface="+mn-cs"/>
            </a:endParaRPr>
          </a:p>
          <a:p>
            <a:endParaRPr lang="de-DE" dirty="0"/>
          </a:p>
        </p:txBody>
      </p:sp>
      <p:sp>
        <p:nvSpPr>
          <p:cNvPr id="10" name="Inhaltsplatzhalter 2">
            <a:extLst>
              <a:ext uri="{FF2B5EF4-FFF2-40B4-BE49-F238E27FC236}">
                <a16:creationId xmlns:a16="http://schemas.microsoft.com/office/drawing/2014/main" id="{7F817C98-2D75-4593-A4A1-00720EFD424A}"/>
              </a:ext>
            </a:extLst>
          </p:cNvPr>
          <p:cNvSpPr>
            <a:spLocks noGrp="1"/>
          </p:cNvSpPr>
          <p:nvPr>
            <p:ph sz="half" idx="13" hasCustomPrompt="1"/>
          </p:nvPr>
        </p:nvSpPr>
        <p:spPr>
          <a:xfrm>
            <a:off x="6531364" y="1954480"/>
            <a:ext cx="3453145" cy="1686274"/>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13" name="Inhaltsplatzhalter 2">
            <a:extLst>
              <a:ext uri="{FF2B5EF4-FFF2-40B4-BE49-F238E27FC236}">
                <a16:creationId xmlns:a16="http://schemas.microsoft.com/office/drawing/2014/main" id="{708871FE-3EE7-4DEF-8B52-EEB372A551B7}"/>
              </a:ext>
            </a:extLst>
          </p:cNvPr>
          <p:cNvSpPr>
            <a:spLocks noGrp="1"/>
          </p:cNvSpPr>
          <p:nvPr>
            <p:ph sz="half" idx="14" hasCustomPrompt="1"/>
          </p:nvPr>
        </p:nvSpPr>
        <p:spPr>
          <a:xfrm>
            <a:off x="-1" y="3976777"/>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4" name="Inhaltsplatzhalter 2">
            <a:extLst>
              <a:ext uri="{FF2B5EF4-FFF2-40B4-BE49-F238E27FC236}">
                <a16:creationId xmlns:a16="http://schemas.microsoft.com/office/drawing/2014/main" id="{2B90D172-B413-45D5-994E-15BFF399D534}"/>
              </a:ext>
            </a:extLst>
          </p:cNvPr>
          <p:cNvSpPr>
            <a:spLocks noGrp="1"/>
          </p:cNvSpPr>
          <p:nvPr>
            <p:ph sz="half" idx="15" hasCustomPrompt="1"/>
          </p:nvPr>
        </p:nvSpPr>
        <p:spPr>
          <a:xfrm>
            <a:off x="4076699" y="3976776"/>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5" name="Inhaltsplatzhalter 2">
            <a:extLst>
              <a:ext uri="{FF2B5EF4-FFF2-40B4-BE49-F238E27FC236}">
                <a16:creationId xmlns:a16="http://schemas.microsoft.com/office/drawing/2014/main" id="{FCCCC91D-DF2F-4E2C-B8C9-0D4454746651}"/>
              </a:ext>
            </a:extLst>
          </p:cNvPr>
          <p:cNvSpPr>
            <a:spLocks noGrp="1"/>
          </p:cNvSpPr>
          <p:nvPr>
            <p:ph sz="half" idx="16" hasCustomPrompt="1"/>
          </p:nvPr>
        </p:nvSpPr>
        <p:spPr>
          <a:xfrm>
            <a:off x="8153398" y="3976775"/>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2091959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9" name="Trapezoid 10">
            <a:extLst>
              <a:ext uri="{FF2B5EF4-FFF2-40B4-BE49-F238E27FC236}">
                <a16:creationId xmlns:a16="http://schemas.microsoft.com/office/drawing/2014/main" id="{F20D392B-6C93-4041-A07B-AE6D31FF3B6F}"/>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2A44370-55EA-43C9-980F-4A1541888323}"/>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280C2EE8-8DC6-4DBE-8B11-5CFD187EC66B}"/>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1A7EEDC-1394-48E9-B63B-A06A554197E3}"/>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1894AE9-81E5-4AF1-BEED-7C90650E9C50}"/>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Inhaltsplatzhalter 2">
            <a:extLst>
              <a:ext uri="{FF2B5EF4-FFF2-40B4-BE49-F238E27FC236}">
                <a16:creationId xmlns:a16="http://schemas.microsoft.com/office/drawing/2014/main" id="{A3069E6A-A0F6-429D-9B1E-5A6FB6D75E35}"/>
              </a:ext>
            </a:extLst>
          </p:cNvPr>
          <p:cNvSpPr>
            <a:spLocks noGrp="1"/>
          </p:cNvSpPr>
          <p:nvPr>
            <p:ph idx="1" hasCustomPrompt="1"/>
          </p:nvPr>
        </p:nvSpPr>
        <p:spPr>
          <a:xfrm>
            <a:off x="838199" y="1942011"/>
            <a:ext cx="5257801" cy="2594248"/>
          </a:xfrm>
          <a:prstGeom prst="rect">
            <a:avLst/>
          </a:prstGeom>
        </p:spPr>
        <p:txBody>
          <a:bodyPr>
            <a:normAutofit/>
          </a:bodyPr>
          <a:lstStyle>
            <a:lvl1pPr marL="0" indent="0">
              <a:buNone/>
              <a:defRPr/>
            </a:lvl1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200" b="0" i="0" u="none" strike="noStrike" kern="0" cap="none" spc="0" normalizeH="0" baseline="0" noProof="0" dirty="0">
                <a:ln>
                  <a:noFill/>
                </a:ln>
                <a:effectLst/>
                <a:uLnTx/>
                <a:uFillTx/>
                <a:latin typeface="Lexia" panose="02000503040000020003" pitchFamily="2" charset="0"/>
                <a:ea typeface="+mn-ea"/>
                <a:cs typeface="+mn-cs"/>
                <a:sym typeface="Wingdings" panose="05000000000000000000" pitchFamily="2" charset="2"/>
              </a:rPr>
              <a:t>Erste Ebene</a:t>
            </a:r>
          </a:p>
        </p:txBody>
      </p:sp>
      <p:sp>
        <p:nvSpPr>
          <p:cNvPr id="7" name="Trapezoid 6">
            <a:extLst>
              <a:ext uri="{FF2B5EF4-FFF2-40B4-BE49-F238E27FC236}">
                <a16:creationId xmlns:a16="http://schemas.microsoft.com/office/drawing/2014/main" id="{9293E0E9-CD5D-4289-9C3F-B45E303A9E22}"/>
              </a:ext>
            </a:extLst>
          </p:cNvPr>
          <p:cNvSpPr/>
          <p:nvPr userDrawn="1"/>
        </p:nvSpPr>
        <p:spPr>
          <a:xfrm>
            <a:off x="838199" y="4625952"/>
            <a:ext cx="5083630"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D14B2773-8A07-4373-B6D6-0EE083A6A96C}"/>
              </a:ext>
            </a:extLst>
          </p:cNvPr>
          <p:cNvSpPr>
            <a:spLocks noGrp="1"/>
          </p:cNvSpPr>
          <p:nvPr>
            <p:ph sz="half" idx="14" hasCustomPrompt="1"/>
          </p:nvPr>
        </p:nvSpPr>
        <p:spPr>
          <a:xfrm>
            <a:off x="6270173" y="1942010"/>
            <a:ext cx="3865865" cy="407922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3" name="Inhaltsplatzhalter 2">
            <a:extLst>
              <a:ext uri="{FF2B5EF4-FFF2-40B4-BE49-F238E27FC236}">
                <a16:creationId xmlns:a16="http://schemas.microsoft.com/office/drawing/2014/main" id="{E1EAFDEE-24C1-4D51-A7D0-AC050EEDB10E}"/>
              </a:ext>
            </a:extLst>
          </p:cNvPr>
          <p:cNvSpPr>
            <a:spLocks noGrp="1"/>
          </p:cNvSpPr>
          <p:nvPr>
            <p:ph sz="half" idx="15" hasCustomPrompt="1"/>
          </p:nvPr>
        </p:nvSpPr>
        <p:spPr>
          <a:xfrm>
            <a:off x="914400" y="4877273"/>
            <a:ext cx="4787659" cy="1143964"/>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21332585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17" name="Trapezoid 10">
            <a:extLst>
              <a:ext uri="{FF2B5EF4-FFF2-40B4-BE49-F238E27FC236}">
                <a16:creationId xmlns:a16="http://schemas.microsoft.com/office/drawing/2014/main" id="{C3DA8418-1CA1-4E5E-AF45-55A98D914C9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693F968E-6F45-4D9E-A8A3-10CC134C29EE}"/>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27B86B1-3CE0-43A3-851E-CB7437C28571}"/>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778F4231-BE00-4514-B02A-1A0A902D539A}"/>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38799C26-73C4-45D2-B2CF-AEF25618800C}"/>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Freihandform: Form 6">
            <a:extLst>
              <a:ext uri="{FF2B5EF4-FFF2-40B4-BE49-F238E27FC236}">
                <a16:creationId xmlns:a16="http://schemas.microsoft.com/office/drawing/2014/main" id="{81FF69FB-84DB-477D-89E1-978D6A98EBD6}"/>
              </a:ext>
            </a:extLst>
          </p:cNvPr>
          <p:cNvSpPr/>
          <p:nvPr userDrawn="1"/>
        </p:nvSpPr>
        <p:spPr>
          <a:xfrm>
            <a:off x="3935942" y="4609652"/>
            <a:ext cx="2503790" cy="499174"/>
          </a:xfrm>
          <a:custGeom>
            <a:avLst/>
            <a:gdLst>
              <a:gd name="connsiteX0" fmla="*/ 2494230 w 2503790"/>
              <a:gd name="connsiteY0" fmla="*/ 0 h 499174"/>
              <a:gd name="connsiteX1" fmla="*/ 2496040 w 2503790"/>
              <a:gd name="connsiteY1" fmla="*/ 64219 h 499174"/>
              <a:gd name="connsiteX2" fmla="*/ 2502071 w 2503790"/>
              <a:gd name="connsiteY2" fmla="*/ 334940 h 499174"/>
              <a:gd name="connsiteX3" fmla="*/ 266715 w 2503790"/>
              <a:gd name="connsiteY3" fmla="*/ 482890 h 499174"/>
              <a:gd name="connsiteX4" fmla="*/ 0 w 2503790"/>
              <a:gd name="connsiteY4" fmla="*/ 499174 h 499174"/>
              <a:gd name="connsiteX5" fmla="*/ 531 w 2503790"/>
              <a:gd name="connsiteY5" fmla="*/ 101390 h 499174"/>
              <a:gd name="connsiteX6" fmla="*/ 2494230 w 2503790"/>
              <a:gd name="connsiteY6" fmla="*/ 0 h 49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3790" h="499174">
                <a:moveTo>
                  <a:pt x="2494230" y="0"/>
                </a:moveTo>
                <a:lnTo>
                  <a:pt x="2496040" y="64219"/>
                </a:lnTo>
                <a:cubicBezTo>
                  <a:pt x="2500420" y="192196"/>
                  <a:pt x="2506920" y="316908"/>
                  <a:pt x="2502071" y="334940"/>
                </a:cubicBezTo>
                <a:cubicBezTo>
                  <a:pt x="2499794" y="335634"/>
                  <a:pt x="1507062" y="405996"/>
                  <a:pt x="266715" y="482890"/>
                </a:cubicBezTo>
                <a:lnTo>
                  <a:pt x="0" y="499174"/>
                </a:lnTo>
                <a:lnTo>
                  <a:pt x="531" y="101390"/>
                </a:lnTo>
                <a:lnTo>
                  <a:pt x="2494230" y="0"/>
                </a:lnTo>
                <a:close/>
              </a:path>
            </a:pathLst>
          </a:cu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59BF749F-3B16-4025-A923-8CB4CD591E40}"/>
              </a:ext>
            </a:extLst>
          </p:cNvPr>
          <p:cNvSpPr/>
          <p:nvPr userDrawn="1"/>
        </p:nvSpPr>
        <p:spPr>
          <a:xfrm>
            <a:off x="470745" y="4182093"/>
            <a:ext cx="5967921" cy="1097585"/>
          </a:xfrm>
          <a:custGeom>
            <a:avLst/>
            <a:gdLst>
              <a:gd name="connsiteX0" fmla="*/ 0 w 5969320"/>
              <a:gd name="connsiteY0" fmla="*/ 0 h 1097586"/>
              <a:gd name="connsiteX1" fmla="*/ 5969320 w 5969320"/>
              <a:gd name="connsiteY1" fmla="*/ 201462 h 1097586"/>
              <a:gd name="connsiteX2" fmla="*/ 5959958 w 5969320"/>
              <a:gd name="connsiteY2" fmla="*/ 396797 h 1097586"/>
              <a:gd name="connsiteX3" fmla="*/ 5960826 w 5969320"/>
              <a:gd name="connsiteY3" fmla="*/ 427558 h 1097586"/>
              <a:gd name="connsiteX4" fmla="*/ 3467127 w 5969320"/>
              <a:gd name="connsiteY4" fmla="*/ 528948 h 1097586"/>
              <a:gd name="connsiteX5" fmla="*/ 3466596 w 5969320"/>
              <a:gd name="connsiteY5" fmla="*/ 926732 h 1097586"/>
              <a:gd name="connsiteX6" fmla="*/ 3258025 w 5969320"/>
              <a:gd name="connsiteY6" fmla="*/ 939466 h 1097586"/>
              <a:gd name="connsiteX7" fmla="*/ 12271 w 5969320"/>
              <a:gd name="connsiteY7" fmla="*/ 1097586 h 1097586"/>
              <a:gd name="connsiteX8" fmla="*/ 0 w 5969320"/>
              <a:gd name="connsiteY8" fmla="*/ 0 h 1097586"/>
              <a:gd name="connsiteX0" fmla="*/ 0 w 5969320"/>
              <a:gd name="connsiteY0" fmla="*/ 0 h 1106294"/>
              <a:gd name="connsiteX1" fmla="*/ 5969320 w 5969320"/>
              <a:gd name="connsiteY1" fmla="*/ 201462 h 1106294"/>
              <a:gd name="connsiteX2" fmla="*/ 5959958 w 5969320"/>
              <a:gd name="connsiteY2" fmla="*/ 396797 h 1106294"/>
              <a:gd name="connsiteX3" fmla="*/ 5960826 w 5969320"/>
              <a:gd name="connsiteY3" fmla="*/ 427558 h 1106294"/>
              <a:gd name="connsiteX4" fmla="*/ 3467127 w 5969320"/>
              <a:gd name="connsiteY4" fmla="*/ 528948 h 1106294"/>
              <a:gd name="connsiteX5" fmla="*/ 3466596 w 5969320"/>
              <a:gd name="connsiteY5" fmla="*/ 926732 h 1106294"/>
              <a:gd name="connsiteX6" fmla="*/ 3258025 w 5969320"/>
              <a:gd name="connsiteY6" fmla="*/ 939466 h 1106294"/>
              <a:gd name="connsiteX7" fmla="*/ 3562 w 5969320"/>
              <a:gd name="connsiteY7" fmla="*/ 1106294 h 1106294"/>
              <a:gd name="connsiteX8" fmla="*/ 0 w 5969320"/>
              <a:gd name="connsiteY8" fmla="*/ 0 h 1106294"/>
              <a:gd name="connsiteX0" fmla="*/ 5178 w 5974498"/>
              <a:gd name="connsiteY0" fmla="*/ 0 h 1097585"/>
              <a:gd name="connsiteX1" fmla="*/ 5974498 w 5974498"/>
              <a:gd name="connsiteY1" fmla="*/ 201462 h 1097585"/>
              <a:gd name="connsiteX2" fmla="*/ 5965136 w 5974498"/>
              <a:gd name="connsiteY2" fmla="*/ 396797 h 1097585"/>
              <a:gd name="connsiteX3" fmla="*/ 5966004 w 5974498"/>
              <a:gd name="connsiteY3" fmla="*/ 427558 h 1097585"/>
              <a:gd name="connsiteX4" fmla="*/ 3472305 w 5974498"/>
              <a:gd name="connsiteY4" fmla="*/ 528948 h 1097585"/>
              <a:gd name="connsiteX5" fmla="*/ 3471774 w 5974498"/>
              <a:gd name="connsiteY5" fmla="*/ 926732 h 1097585"/>
              <a:gd name="connsiteX6" fmla="*/ 3263203 w 5974498"/>
              <a:gd name="connsiteY6" fmla="*/ 939466 h 1097585"/>
              <a:gd name="connsiteX7" fmla="*/ 31 w 5974498"/>
              <a:gd name="connsiteY7" fmla="*/ 1097585 h 1097585"/>
              <a:gd name="connsiteX8" fmla="*/ 5178 w 5974498"/>
              <a:gd name="connsiteY8" fmla="*/ 0 h 109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498" h="1097585">
                <a:moveTo>
                  <a:pt x="5178" y="0"/>
                </a:moveTo>
                <a:lnTo>
                  <a:pt x="5974498" y="201462"/>
                </a:lnTo>
                <a:cubicBezTo>
                  <a:pt x="5964504" y="224783"/>
                  <a:pt x="5963277" y="304437"/>
                  <a:pt x="5965136" y="396797"/>
                </a:cubicBezTo>
                <a:cubicBezTo>
                  <a:pt x="5965425" y="407051"/>
                  <a:pt x="5965715" y="417304"/>
                  <a:pt x="5966004" y="427558"/>
                </a:cubicBezTo>
                <a:lnTo>
                  <a:pt x="3472305" y="528948"/>
                </a:lnTo>
                <a:lnTo>
                  <a:pt x="3471774" y="926732"/>
                </a:lnTo>
                <a:lnTo>
                  <a:pt x="3263203" y="939466"/>
                </a:lnTo>
                <a:lnTo>
                  <a:pt x="31" y="1097585"/>
                </a:lnTo>
                <a:cubicBezTo>
                  <a:pt x="-494" y="712985"/>
                  <a:pt x="5703" y="384600"/>
                  <a:pt x="5178" y="0"/>
                </a:cubicBez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8C4B3914-70AE-4136-BC95-F8B2FF880B69}"/>
              </a:ext>
            </a:extLst>
          </p:cNvPr>
          <p:cNvSpPr/>
          <p:nvPr userDrawn="1"/>
        </p:nvSpPr>
        <p:spPr>
          <a:xfrm>
            <a:off x="3934833" y="4468848"/>
            <a:ext cx="6201205" cy="1654917"/>
          </a:xfrm>
          <a:custGeom>
            <a:avLst/>
            <a:gdLst>
              <a:gd name="connsiteX0" fmla="*/ 6172615 w 6192316"/>
              <a:gd name="connsiteY0" fmla="*/ 0 h 1663626"/>
              <a:gd name="connsiteX1" fmla="*/ 6192316 w 6192316"/>
              <a:gd name="connsiteY1" fmla="*/ 1663626 h 1663626"/>
              <a:gd name="connsiteX2" fmla="*/ 0 w 6192316"/>
              <a:gd name="connsiteY2" fmla="*/ 1478725 h 1663626"/>
              <a:gd name="connsiteX3" fmla="*/ 1108 w 6192316"/>
              <a:gd name="connsiteY3" fmla="*/ 648687 h 1663626"/>
              <a:gd name="connsiteX4" fmla="*/ 267823 w 6192316"/>
              <a:gd name="connsiteY4" fmla="*/ 632403 h 1663626"/>
              <a:gd name="connsiteX5" fmla="*/ 2503179 w 6192316"/>
              <a:gd name="connsiteY5" fmla="*/ 484453 h 1663626"/>
              <a:gd name="connsiteX6" fmla="*/ 2497148 w 6192316"/>
              <a:gd name="connsiteY6" fmla="*/ 213732 h 1663626"/>
              <a:gd name="connsiteX7" fmla="*/ 2495338 w 6192316"/>
              <a:gd name="connsiteY7" fmla="*/ 149513 h 1663626"/>
              <a:gd name="connsiteX8" fmla="*/ 6172615 w 6192316"/>
              <a:gd name="connsiteY8" fmla="*/ 0 h 1663626"/>
              <a:gd name="connsiteX0" fmla="*/ 6190007 w 6192316"/>
              <a:gd name="connsiteY0" fmla="*/ 0 h 1654917"/>
              <a:gd name="connsiteX1" fmla="*/ 6192316 w 6192316"/>
              <a:gd name="connsiteY1" fmla="*/ 1654917 h 1654917"/>
              <a:gd name="connsiteX2" fmla="*/ 0 w 6192316"/>
              <a:gd name="connsiteY2" fmla="*/ 1470016 h 1654917"/>
              <a:gd name="connsiteX3" fmla="*/ 1108 w 6192316"/>
              <a:gd name="connsiteY3" fmla="*/ 639978 h 1654917"/>
              <a:gd name="connsiteX4" fmla="*/ 267823 w 6192316"/>
              <a:gd name="connsiteY4" fmla="*/ 623694 h 1654917"/>
              <a:gd name="connsiteX5" fmla="*/ 2503179 w 6192316"/>
              <a:gd name="connsiteY5" fmla="*/ 475744 h 1654917"/>
              <a:gd name="connsiteX6" fmla="*/ 2497148 w 6192316"/>
              <a:gd name="connsiteY6" fmla="*/ 205023 h 1654917"/>
              <a:gd name="connsiteX7" fmla="*/ 2495338 w 6192316"/>
              <a:gd name="connsiteY7" fmla="*/ 140804 h 1654917"/>
              <a:gd name="connsiteX8" fmla="*/ 6190007 w 6192316"/>
              <a:gd name="connsiteY8" fmla="*/ 0 h 16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2316" h="1654917">
                <a:moveTo>
                  <a:pt x="6190007" y="0"/>
                </a:moveTo>
                <a:cubicBezTo>
                  <a:pt x="6190553" y="599675"/>
                  <a:pt x="6191770" y="1055242"/>
                  <a:pt x="6192316" y="1654917"/>
                </a:cubicBezTo>
                <a:cubicBezTo>
                  <a:pt x="4134232" y="1541032"/>
                  <a:pt x="2058084" y="1583900"/>
                  <a:pt x="0" y="1470016"/>
                </a:cubicBezTo>
                <a:cubicBezTo>
                  <a:pt x="369" y="1193337"/>
                  <a:pt x="739" y="916657"/>
                  <a:pt x="1108" y="639978"/>
                </a:cubicBezTo>
                <a:lnTo>
                  <a:pt x="267823" y="623694"/>
                </a:lnTo>
                <a:lnTo>
                  <a:pt x="2503179" y="475744"/>
                </a:lnTo>
                <a:cubicBezTo>
                  <a:pt x="2508028" y="457712"/>
                  <a:pt x="2501528" y="333000"/>
                  <a:pt x="2497148" y="205023"/>
                </a:cubicBezTo>
                <a:cubicBezTo>
                  <a:pt x="2496545" y="183617"/>
                  <a:pt x="2495941" y="162210"/>
                  <a:pt x="2495338" y="140804"/>
                </a:cubicBezTo>
                <a:lnTo>
                  <a:pt x="6190007" y="0"/>
                </a:lnTo>
                <a:close/>
              </a:path>
            </a:pathLst>
          </a:custGeom>
          <a:solidFill>
            <a:srgbClr val="F258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8" name="Inhaltsplatzhalter 2">
            <a:extLst>
              <a:ext uri="{FF2B5EF4-FFF2-40B4-BE49-F238E27FC236}">
                <a16:creationId xmlns:a16="http://schemas.microsoft.com/office/drawing/2014/main" id="{0D9C3795-AAE8-46F4-B955-D500098E82D4}"/>
              </a:ext>
            </a:extLst>
          </p:cNvPr>
          <p:cNvSpPr>
            <a:spLocks noGrp="1"/>
          </p:cNvSpPr>
          <p:nvPr>
            <p:ph sz="half" idx="14" hasCustomPrompt="1"/>
          </p:nvPr>
        </p:nvSpPr>
        <p:spPr>
          <a:xfrm>
            <a:off x="571392" y="4304581"/>
            <a:ext cx="3190245" cy="804245"/>
          </a:xfrm>
          <a:prstGeom prst="rect">
            <a:avLst/>
          </a:prstGeom>
        </p:spPr>
        <p:txBody>
          <a:bodyPr anchor="ctr"/>
          <a:lstStyle>
            <a:lvl2pPr marL="0" indent="0">
              <a:lnSpc>
                <a:spcPct val="100000"/>
              </a:lnSpc>
              <a:spcBef>
                <a:spcPts val="0"/>
              </a:spcBef>
              <a:buNone/>
              <a:defRPr i="1">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19" name="Inhaltsplatzhalter 2">
            <a:extLst>
              <a:ext uri="{FF2B5EF4-FFF2-40B4-BE49-F238E27FC236}">
                <a16:creationId xmlns:a16="http://schemas.microsoft.com/office/drawing/2014/main" id="{EA2F4DD6-EA19-443E-A858-DBDAB6E55315}"/>
              </a:ext>
            </a:extLst>
          </p:cNvPr>
          <p:cNvSpPr>
            <a:spLocks noGrp="1"/>
          </p:cNvSpPr>
          <p:nvPr>
            <p:ph sz="half" idx="15" hasCustomPrompt="1"/>
          </p:nvPr>
        </p:nvSpPr>
        <p:spPr>
          <a:xfrm>
            <a:off x="4175185" y="4951562"/>
            <a:ext cx="5807015" cy="879894"/>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0" name="Inhaltsplatzhalter 2">
            <a:extLst>
              <a:ext uri="{FF2B5EF4-FFF2-40B4-BE49-F238E27FC236}">
                <a16:creationId xmlns:a16="http://schemas.microsoft.com/office/drawing/2014/main" id="{4A246AD3-4CE6-4EB8-B2DC-D4BEF2DF2428}"/>
              </a:ext>
            </a:extLst>
          </p:cNvPr>
          <p:cNvSpPr>
            <a:spLocks noGrp="1"/>
          </p:cNvSpPr>
          <p:nvPr>
            <p:ph idx="1" hasCustomPrompt="1"/>
          </p:nvPr>
        </p:nvSpPr>
        <p:spPr>
          <a:xfrm>
            <a:off x="838200" y="1942011"/>
            <a:ext cx="9144000" cy="2069230"/>
          </a:xfrm>
          <a:prstGeom prst="rect">
            <a:avLst/>
          </a:prstGeom>
        </p:spPr>
        <p:txBody>
          <a:bodyPr>
            <a:normAutofit/>
          </a:bodyPr>
          <a:lstStyle>
            <a:lvl1pPr marL="0" indent="0">
              <a:buFontTx/>
              <a:buNone/>
              <a:defRPr/>
            </a:lvl1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200" b="0" i="0" u="none" strike="noStrike" kern="0" cap="none" spc="0" normalizeH="0" baseline="0" noProof="0" dirty="0">
                <a:ln>
                  <a:noFill/>
                </a:ln>
                <a:effectLst/>
                <a:uLnTx/>
                <a:uFillTx/>
                <a:latin typeface="Lexia" panose="02000503040000020003" pitchFamily="2" charset="0"/>
                <a:ea typeface="+mn-ea"/>
                <a:cs typeface="+mn-cs"/>
                <a:sym typeface="Wingdings" panose="05000000000000000000" pitchFamily="2" charset="2"/>
              </a:rPr>
              <a:t>Text</a:t>
            </a:r>
          </a:p>
        </p:txBody>
      </p:sp>
    </p:spTree>
    <p:extLst>
      <p:ext uri="{BB962C8B-B14F-4D97-AF65-F5344CB8AC3E}">
        <p14:creationId xmlns:p14="http://schemas.microsoft.com/office/powerpoint/2010/main" val="42138141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5" name="Inhaltsplatzhalter 2">
            <a:extLst>
              <a:ext uri="{FF2B5EF4-FFF2-40B4-BE49-F238E27FC236}">
                <a16:creationId xmlns:a16="http://schemas.microsoft.com/office/drawing/2014/main" id="{CF95280D-3256-462E-9FF4-7A8AC91818FF}"/>
              </a:ext>
            </a:extLst>
          </p:cNvPr>
          <p:cNvSpPr>
            <a:spLocks noGrp="1"/>
          </p:cNvSpPr>
          <p:nvPr>
            <p:ph sz="half" idx="14" hasCustomPrompt="1"/>
          </p:nvPr>
        </p:nvSpPr>
        <p:spPr>
          <a:xfrm>
            <a:off x="984069" y="1989073"/>
            <a:ext cx="3330756" cy="391771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38" name="Inhaltsplatzhalter 2">
            <a:extLst>
              <a:ext uri="{FF2B5EF4-FFF2-40B4-BE49-F238E27FC236}">
                <a16:creationId xmlns:a16="http://schemas.microsoft.com/office/drawing/2014/main" id="{4AB0337D-8921-4CFD-AB0E-F05BBAAA908F}"/>
              </a:ext>
            </a:extLst>
          </p:cNvPr>
          <p:cNvSpPr>
            <a:spLocks noGrp="1"/>
          </p:cNvSpPr>
          <p:nvPr>
            <p:ph sz="half" idx="13" hasCustomPrompt="1"/>
          </p:nvPr>
        </p:nvSpPr>
        <p:spPr>
          <a:xfrm>
            <a:off x="4800072" y="1767017"/>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16" name="Trapezoid 10">
            <a:extLst>
              <a:ext uri="{FF2B5EF4-FFF2-40B4-BE49-F238E27FC236}">
                <a16:creationId xmlns:a16="http://schemas.microsoft.com/office/drawing/2014/main" id="{53C9D4AE-B930-4E6F-92F3-ACD90AFD632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73AD4B4-A6C6-4222-96FA-F17825A03BF7}"/>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F7D458A5-37F3-4E54-BB49-11D2C028CCC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CBD933D-3AAF-48E6-AA8E-8DCBD83A7ABD}"/>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DF9FDBC5-36B2-4ACB-B441-E9A1304227D1}"/>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85A11D5B-948C-4ADC-824D-9E8B31DC7CE5}"/>
              </a:ext>
            </a:extLst>
          </p:cNvPr>
          <p:cNvSpPr/>
          <p:nvPr userDrawn="1"/>
        </p:nvSpPr>
        <p:spPr>
          <a:xfrm>
            <a:off x="984069" y="1762348"/>
            <a:ext cx="3330756" cy="4381277"/>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694953"/>
              <a:gd name="connsiteX1" fmla="*/ 0 w 982487"/>
              <a:gd name="connsiteY1" fmla="*/ 34281 h 694953"/>
              <a:gd name="connsiteX2" fmla="*/ 982487 w 982487"/>
              <a:gd name="connsiteY2" fmla="*/ 0 h 694953"/>
              <a:gd name="connsiteX3" fmla="*/ 982487 w 982487"/>
              <a:gd name="connsiteY3" fmla="*/ 694953 h 694953"/>
              <a:gd name="connsiteX4" fmla="*/ 1184 w 982487"/>
              <a:gd name="connsiteY4" fmla="*/ 657581 h 69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694953">
                <a:moveTo>
                  <a:pt x="1184" y="657581"/>
                </a:moveTo>
                <a:cubicBezTo>
                  <a:pt x="771" y="515129"/>
                  <a:pt x="413" y="176733"/>
                  <a:pt x="0" y="34281"/>
                </a:cubicBezTo>
                <a:lnTo>
                  <a:pt x="982487" y="0"/>
                </a:lnTo>
                <a:lnTo>
                  <a:pt x="982487" y="694953"/>
                </a:lnTo>
                <a:cubicBezTo>
                  <a:pt x="655386" y="678757"/>
                  <a:pt x="328285" y="673777"/>
                  <a:pt x="1184" y="657581"/>
                </a:cubicBezTo>
                <a:close/>
              </a:path>
            </a:pathLst>
          </a:custGeom>
          <a:noFill/>
          <a:ln>
            <a:solidFill>
              <a:srgbClr val="938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42" name="Inhaltsplatzhalter 2">
            <a:extLst>
              <a:ext uri="{FF2B5EF4-FFF2-40B4-BE49-F238E27FC236}">
                <a16:creationId xmlns:a16="http://schemas.microsoft.com/office/drawing/2014/main" id="{153FABBA-F64A-4B2A-BBEB-06E948FE0C98}"/>
              </a:ext>
            </a:extLst>
          </p:cNvPr>
          <p:cNvSpPr>
            <a:spLocks noGrp="1"/>
          </p:cNvSpPr>
          <p:nvPr>
            <p:ph sz="half" idx="17" hasCustomPrompt="1"/>
          </p:nvPr>
        </p:nvSpPr>
        <p:spPr>
          <a:xfrm>
            <a:off x="4800072" y="2888989"/>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3" name="Inhaltsplatzhalter 2">
            <a:extLst>
              <a:ext uri="{FF2B5EF4-FFF2-40B4-BE49-F238E27FC236}">
                <a16:creationId xmlns:a16="http://schemas.microsoft.com/office/drawing/2014/main" id="{3A667F4A-E68C-4F6A-8EA7-B5892076EFDB}"/>
              </a:ext>
            </a:extLst>
          </p:cNvPr>
          <p:cNvSpPr>
            <a:spLocks noGrp="1"/>
          </p:cNvSpPr>
          <p:nvPr>
            <p:ph sz="half" idx="18" hasCustomPrompt="1"/>
          </p:nvPr>
        </p:nvSpPr>
        <p:spPr>
          <a:xfrm>
            <a:off x="4800072" y="4010961"/>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4" name="Inhaltsplatzhalter 2">
            <a:extLst>
              <a:ext uri="{FF2B5EF4-FFF2-40B4-BE49-F238E27FC236}">
                <a16:creationId xmlns:a16="http://schemas.microsoft.com/office/drawing/2014/main" id="{27E6EA8A-9C7E-44D9-8985-8FFD52007F4A}"/>
              </a:ext>
            </a:extLst>
          </p:cNvPr>
          <p:cNvSpPr>
            <a:spLocks noGrp="1"/>
          </p:cNvSpPr>
          <p:nvPr>
            <p:ph sz="half" idx="19" hasCustomPrompt="1"/>
          </p:nvPr>
        </p:nvSpPr>
        <p:spPr>
          <a:xfrm>
            <a:off x="4800071" y="5118309"/>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6" name="Inhaltsplatzhalter 2">
            <a:extLst>
              <a:ext uri="{FF2B5EF4-FFF2-40B4-BE49-F238E27FC236}">
                <a16:creationId xmlns:a16="http://schemas.microsoft.com/office/drawing/2014/main" id="{6B3B301D-A343-4DA2-8F6E-80554E6A180D}"/>
              </a:ext>
            </a:extLst>
          </p:cNvPr>
          <p:cNvSpPr>
            <a:spLocks noGrp="1"/>
          </p:cNvSpPr>
          <p:nvPr>
            <p:ph sz="half" idx="20" hasCustomPrompt="1"/>
          </p:nvPr>
        </p:nvSpPr>
        <p:spPr>
          <a:xfrm>
            <a:off x="5980181" y="188945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7" name="Inhaltsplatzhalter 2">
            <a:extLst>
              <a:ext uri="{FF2B5EF4-FFF2-40B4-BE49-F238E27FC236}">
                <a16:creationId xmlns:a16="http://schemas.microsoft.com/office/drawing/2014/main" id="{B0B005DF-2031-4348-9D9A-612B64210510}"/>
              </a:ext>
            </a:extLst>
          </p:cNvPr>
          <p:cNvSpPr>
            <a:spLocks noGrp="1"/>
          </p:cNvSpPr>
          <p:nvPr>
            <p:ph sz="half" idx="21" hasCustomPrompt="1"/>
          </p:nvPr>
        </p:nvSpPr>
        <p:spPr>
          <a:xfrm>
            <a:off x="5980181" y="3002260"/>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8" name="Inhaltsplatzhalter 2">
            <a:extLst>
              <a:ext uri="{FF2B5EF4-FFF2-40B4-BE49-F238E27FC236}">
                <a16:creationId xmlns:a16="http://schemas.microsoft.com/office/drawing/2014/main" id="{C5B664CE-20E4-40FA-B20E-AC832E9F23CA}"/>
              </a:ext>
            </a:extLst>
          </p:cNvPr>
          <p:cNvSpPr>
            <a:spLocks noGrp="1"/>
          </p:cNvSpPr>
          <p:nvPr>
            <p:ph sz="half" idx="22" hasCustomPrompt="1"/>
          </p:nvPr>
        </p:nvSpPr>
        <p:spPr>
          <a:xfrm>
            <a:off x="5980181" y="4151791"/>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9" name="Inhaltsplatzhalter 2">
            <a:extLst>
              <a:ext uri="{FF2B5EF4-FFF2-40B4-BE49-F238E27FC236}">
                <a16:creationId xmlns:a16="http://schemas.microsoft.com/office/drawing/2014/main" id="{243F10C0-CDF8-490E-A059-23AEF46495D9}"/>
              </a:ext>
            </a:extLst>
          </p:cNvPr>
          <p:cNvSpPr>
            <a:spLocks noGrp="1"/>
          </p:cNvSpPr>
          <p:nvPr>
            <p:ph sz="half" idx="23" hasCustomPrompt="1"/>
          </p:nvPr>
        </p:nvSpPr>
        <p:spPr>
          <a:xfrm>
            <a:off x="5980181" y="5264598"/>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33444896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8" name="Inhaltsplatzhalter 2">
            <a:extLst>
              <a:ext uri="{FF2B5EF4-FFF2-40B4-BE49-F238E27FC236}">
                <a16:creationId xmlns:a16="http://schemas.microsoft.com/office/drawing/2014/main" id="{4AB0337D-8921-4CFD-AB0E-F05BBAAA908F}"/>
              </a:ext>
            </a:extLst>
          </p:cNvPr>
          <p:cNvSpPr>
            <a:spLocks noGrp="1"/>
          </p:cNvSpPr>
          <p:nvPr>
            <p:ph sz="half" idx="13" hasCustomPrompt="1"/>
          </p:nvPr>
        </p:nvSpPr>
        <p:spPr>
          <a:xfrm>
            <a:off x="905080" y="1846141"/>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16" name="Trapezoid 10">
            <a:extLst>
              <a:ext uri="{FF2B5EF4-FFF2-40B4-BE49-F238E27FC236}">
                <a16:creationId xmlns:a16="http://schemas.microsoft.com/office/drawing/2014/main" id="{53C9D4AE-B930-4E6F-92F3-ACD90AFD632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73AD4B4-A6C6-4222-96FA-F17825A03BF7}"/>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F7D458A5-37F3-4E54-BB49-11D2C028CCC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CBD933D-3AAF-48E6-AA8E-8DCBD83A7ABD}"/>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DF9FDBC5-36B2-4ACB-B441-E9A1304227D1}"/>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85A11D5B-948C-4ADC-824D-9E8B31DC7CE5}"/>
              </a:ext>
            </a:extLst>
          </p:cNvPr>
          <p:cNvSpPr/>
          <p:nvPr userDrawn="1"/>
        </p:nvSpPr>
        <p:spPr>
          <a:xfrm>
            <a:off x="6096000" y="1690688"/>
            <a:ext cx="4040038" cy="4381277"/>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694953"/>
              <a:gd name="connsiteX1" fmla="*/ 0 w 982487"/>
              <a:gd name="connsiteY1" fmla="*/ 34281 h 694953"/>
              <a:gd name="connsiteX2" fmla="*/ 982487 w 982487"/>
              <a:gd name="connsiteY2" fmla="*/ 0 h 694953"/>
              <a:gd name="connsiteX3" fmla="*/ 982487 w 982487"/>
              <a:gd name="connsiteY3" fmla="*/ 694953 h 694953"/>
              <a:gd name="connsiteX4" fmla="*/ 1184 w 982487"/>
              <a:gd name="connsiteY4" fmla="*/ 657581 h 69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694953">
                <a:moveTo>
                  <a:pt x="1184" y="657581"/>
                </a:moveTo>
                <a:cubicBezTo>
                  <a:pt x="771" y="515129"/>
                  <a:pt x="413" y="176733"/>
                  <a:pt x="0" y="34281"/>
                </a:cubicBezTo>
                <a:lnTo>
                  <a:pt x="982487" y="0"/>
                </a:lnTo>
                <a:lnTo>
                  <a:pt x="982487" y="694953"/>
                </a:lnTo>
                <a:cubicBezTo>
                  <a:pt x="655386" y="678757"/>
                  <a:pt x="328285" y="673777"/>
                  <a:pt x="1184" y="657581"/>
                </a:cubicBezTo>
                <a:close/>
              </a:path>
            </a:pathLst>
          </a:custGeom>
          <a:noFill/>
          <a:ln>
            <a:solidFill>
              <a:srgbClr val="938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42" name="Inhaltsplatzhalter 2">
            <a:extLst>
              <a:ext uri="{FF2B5EF4-FFF2-40B4-BE49-F238E27FC236}">
                <a16:creationId xmlns:a16="http://schemas.microsoft.com/office/drawing/2014/main" id="{153FABBA-F64A-4B2A-BBEB-06E948FE0C98}"/>
              </a:ext>
            </a:extLst>
          </p:cNvPr>
          <p:cNvSpPr>
            <a:spLocks noGrp="1"/>
          </p:cNvSpPr>
          <p:nvPr>
            <p:ph sz="half" idx="17" hasCustomPrompt="1"/>
          </p:nvPr>
        </p:nvSpPr>
        <p:spPr>
          <a:xfrm>
            <a:off x="905080" y="2968113"/>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3" name="Inhaltsplatzhalter 2">
            <a:extLst>
              <a:ext uri="{FF2B5EF4-FFF2-40B4-BE49-F238E27FC236}">
                <a16:creationId xmlns:a16="http://schemas.microsoft.com/office/drawing/2014/main" id="{3A667F4A-E68C-4F6A-8EA7-B5892076EFDB}"/>
              </a:ext>
            </a:extLst>
          </p:cNvPr>
          <p:cNvSpPr>
            <a:spLocks noGrp="1"/>
          </p:cNvSpPr>
          <p:nvPr>
            <p:ph sz="half" idx="18" hasCustomPrompt="1"/>
          </p:nvPr>
        </p:nvSpPr>
        <p:spPr>
          <a:xfrm>
            <a:off x="905080" y="4090085"/>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4" name="Inhaltsplatzhalter 2">
            <a:extLst>
              <a:ext uri="{FF2B5EF4-FFF2-40B4-BE49-F238E27FC236}">
                <a16:creationId xmlns:a16="http://schemas.microsoft.com/office/drawing/2014/main" id="{27E6EA8A-9C7E-44D9-8985-8FFD52007F4A}"/>
              </a:ext>
            </a:extLst>
          </p:cNvPr>
          <p:cNvSpPr>
            <a:spLocks noGrp="1"/>
          </p:cNvSpPr>
          <p:nvPr>
            <p:ph sz="half" idx="19" hasCustomPrompt="1"/>
          </p:nvPr>
        </p:nvSpPr>
        <p:spPr>
          <a:xfrm>
            <a:off x="905079" y="5197433"/>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23" name="Inhaltsplatzhalter 2">
            <a:extLst>
              <a:ext uri="{FF2B5EF4-FFF2-40B4-BE49-F238E27FC236}">
                <a16:creationId xmlns:a16="http://schemas.microsoft.com/office/drawing/2014/main" id="{34B810B7-656F-4517-A86A-529534C4F775}"/>
              </a:ext>
            </a:extLst>
          </p:cNvPr>
          <p:cNvSpPr>
            <a:spLocks noGrp="1"/>
          </p:cNvSpPr>
          <p:nvPr>
            <p:ph sz="half" idx="14" hasCustomPrompt="1"/>
          </p:nvPr>
        </p:nvSpPr>
        <p:spPr>
          <a:xfrm>
            <a:off x="6488022" y="1969447"/>
            <a:ext cx="3330756" cy="391771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24" name="Inhaltsplatzhalter 2">
            <a:extLst>
              <a:ext uri="{FF2B5EF4-FFF2-40B4-BE49-F238E27FC236}">
                <a16:creationId xmlns:a16="http://schemas.microsoft.com/office/drawing/2014/main" id="{DCC1E498-45B9-45E5-9F3E-752C6145B234}"/>
              </a:ext>
            </a:extLst>
          </p:cNvPr>
          <p:cNvSpPr>
            <a:spLocks noGrp="1"/>
          </p:cNvSpPr>
          <p:nvPr>
            <p:ph sz="half" idx="20" hasCustomPrompt="1"/>
          </p:nvPr>
        </p:nvSpPr>
        <p:spPr>
          <a:xfrm>
            <a:off x="2080597" y="1922468"/>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5" name="Inhaltsplatzhalter 2">
            <a:extLst>
              <a:ext uri="{FF2B5EF4-FFF2-40B4-BE49-F238E27FC236}">
                <a16:creationId xmlns:a16="http://schemas.microsoft.com/office/drawing/2014/main" id="{A5359AFD-3CC6-49EF-BF3B-506A85ACAAD3}"/>
              </a:ext>
            </a:extLst>
          </p:cNvPr>
          <p:cNvSpPr>
            <a:spLocks noGrp="1"/>
          </p:cNvSpPr>
          <p:nvPr>
            <p:ph sz="half" idx="21" hasCustomPrompt="1"/>
          </p:nvPr>
        </p:nvSpPr>
        <p:spPr>
          <a:xfrm>
            <a:off x="2080597" y="306829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46B7D8DB-AFE8-473A-BF2C-8B488C2AD2A8}"/>
              </a:ext>
            </a:extLst>
          </p:cNvPr>
          <p:cNvSpPr>
            <a:spLocks noGrp="1"/>
          </p:cNvSpPr>
          <p:nvPr>
            <p:ph sz="half" idx="22" hasCustomPrompt="1"/>
          </p:nvPr>
        </p:nvSpPr>
        <p:spPr>
          <a:xfrm>
            <a:off x="2080597" y="4201426"/>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7" name="Inhaltsplatzhalter 2">
            <a:extLst>
              <a:ext uri="{FF2B5EF4-FFF2-40B4-BE49-F238E27FC236}">
                <a16:creationId xmlns:a16="http://schemas.microsoft.com/office/drawing/2014/main" id="{9F034FFE-200F-4B9B-82A1-8BE77329F480}"/>
              </a:ext>
            </a:extLst>
          </p:cNvPr>
          <p:cNvSpPr>
            <a:spLocks noGrp="1"/>
          </p:cNvSpPr>
          <p:nvPr>
            <p:ph sz="half" idx="23" hasCustomPrompt="1"/>
          </p:nvPr>
        </p:nvSpPr>
        <p:spPr>
          <a:xfrm>
            <a:off x="2080597" y="529761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428003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3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5" name="Trapezoid 10">
            <a:extLst>
              <a:ext uri="{FF2B5EF4-FFF2-40B4-BE49-F238E27FC236}">
                <a16:creationId xmlns:a16="http://schemas.microsoft.com/office/drawing/2014/main" id="{4CD73C2B-0C3C-4E79-A57E-AC15D72F1E8E}"/>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7133186-4F12-43FC-8816-B9626231AE2A}"/>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390E625A-7628-4A8D-8BFB-202071EBA38C}"/>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5EFA1499-A9B8-469C-A42F-9352B662F2C2}"/>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97509BFE-1723-47AC-B353-873651069E27}"/>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62A46097-0510-41B9-81E1-2DA23C4CB78F}"/>
              </a:ext>
            </a:extLst>
          </p:cNvPr>
          <p:cNvSpPr/>
          <p:nvPr userDrawn="1"/>
        </p:nvSpPr>
        <p:spPr>
          <a:xfrm>
            <a:off x="6792865" y="1783446"/>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8" name="Trapezoid 10">
            <a:extLst>
              <a:ext uri="{FF2B5EF4-FFF2-40B4-BE49-F238E27FC236}">
                <a16:creationId xmlns:a16="http://schemas.microsoft.com/office/drawing/2014/main" id="{1521C27C-F86D-4537-9288-CC07B7AE07FF}"/>
              </a:ext>
            </a:extLst>
          </p:cNvPr>
          <p:cNvSpPr/>
          <p:nvPr userDrawn="1"/>
        </p:nvSpPr>
        <p:spPr>
          <a:xfrm>
            <a:off x="6801576" y="4277769"/>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9" name="Trapezoid 10">
            <a:extLst>
              <a:ext uri="{FF2B5EF4-FFF2-40B4-BE49-F238E27FC236}">
                <a16:creationId xmlns:a16="http://schemas.microsoft.com/office/drawing/2014/main" id="{75ABEEEC-25C5-4253-9A69-073609813CF7}"/>
              </a:ext>
            </a:extLst>
          </p:cNvPr>
          <p:cNvSpPr/>
          <p:nvPr userDrawn="1"/>
        </p:nvSpPr>
        <p:spPr>
          <a:xfrm>
            <a:off x="6801577" y="4334376"/>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0" name="Trapezoid 10">
            <a:extLst>
              <a:ext uri="{FF2B5EF4-FFF2-40B4-BE49-F238E27FC236}">
                <a16:creationId xmlns:a16="http://schemas.microsoft.com/office/drawing/2014/main" id="{053BE37D-0FBA-4704-9BF2-A1F64E44A503}"/>
              </a:ext>
            </a:extLst>
          </p:cNvPr>
          <p:cNvSpPr/>
          <p:nvPr userDrawn="1"/>
        </p:nvSpPr>
        <p:spPr>
          <a:xfrm>
            <a:off x="6792865" y="1840053"/>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1" name="Trapezoid 10">
            <a:extLst>
              <a:ext uri="{FF2B5EF4-FFF2-40B4-BE49-F238E27FC236}">
                <a16:creationId xmlns:a16="http://schemas.microsoft.com/office/drawing/2014/main" id="{D8AB70A7-55D1-483A-816C-BD4DA4868F2D}"/>
              </a:ext>
            </a:extLst>
          </p:cNvPr>
          <p:cNvSpPr/>
          <p:nvPr userDrawn="1"/>
        </p:nvSpPr>
        <p:spPr>
          <a:xfrm>
            <a:off x="479425" y="1783446"/>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12" name="Trapezoid 10">
            <a:extLst>
              <a:ext uri="{FF2B5EF4-FFF2-40B4-BE49-F238E27FC236}">
                <a16:creationId xmlns:a16="http://schemas.microsoft.com/office/drawing/2014/main" id="{455127EB-2AD4-46E2-8004-E503BE9E482F}"/>
              </a:ext>
            </a:extLst>
          </p:cNvPr>
          <p:cNvSpPr/>
          <p:nvPr userDrawn="1"/>
        </p:nvSpPr>
        <p:spPr>
          <a:xfrm>
            <a:off x="479425" y="1840053"/>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3" name="Trapezoid 10">
            <a:extLst>
              <a:ext uri="{FF2B5EF4-FFF2-40B4-BE49-F238E27FC236}">
                <a16:creationId xmlns:a16="http://schemas.microsoft.com/office/drawing/2014/main" id="{75BFE371-3890-44E8-B905-873A76F5D0A7}"/>
              </a:ext>
            </a:extLst>
          </p:cNvPr>
          <p:cNvSpPr/>
          <p:nvPr userDrawn="1"/>
        </p:nvSpPr>
        <p:spPr>
          <a:xfrm>
            <a:off x="479425" y="4221162"/>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14" name="Trapezoid 10">
            <a:extLst>
              <a:ext uri="{FF2B5EF4-FFF2-40B4-BE49-F238E27FC236}">
                <a16:creationId xmlns:a16="http://schemas.microsoft.com/office/drawing/2014/main" id="{2164A562-D74A-45B6-B996-2D64192E18E8}"/>
              </a:ext>
            </a:extLst>
          </p:cNvPr>
          <p:cNvSpPr/>
          <p:nvPr userDrawn="1"/>
        </p:nvSpPr>
        <p:spPr>
          <a:xfrm>
            <a:off x="470714" y="4277769"/>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24" name="Inhaltsplatzhalter 2">
            <a:extLst>
              <a:ext uri="{FF2B5EF4-FFF2-40B4-BE49-F238E27FC236}">
                <a16:creationId xmlns:a16="http://schemas.microsoft.com/office/drawing/2014/main" id="{31341E2B-60B9-4119-ABD7-8AB99B4B7FBF}"/>
              </a:ext>
            </a:extLst>
          </p:cNvPr>
          <p:cNvSpPr>
            <a:spLocks noGrp="1"/>
          </p:cNvSpPr>
          <p:nvPr>
            <p:ph sz="half" idx="15" hasCustomPrompt="1"/>
          </p:nvPr>
        </p:nvSpPr>
        <p:spPr>
          <a:xfrm>
            <a:off x="2233869" y="1940176"/>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0E9A66B8-6EA9-4C53-B6A0-9D99C4CE760A}"/>
              </a:ext>
            </a:extLst>
          </p:cNvPr>
          <p:cNvSpPr>
            <a:spLocks noGrp="1"/>
          </p:cNvSpPr>
          <p:nvPr>
            <p:ph sz="half" idx="16" hasCustomPrompt="1"/>
          </p:nvPr>
        </p:nvSpPr>
        <p:spPr>
          <a:xfrm>
            <a:off x="2233869" y="4440910"/>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7" name="Inhaltsplatzhalter 2">
            <a:extLst>
              <a:ext uri="{FF2B5EF4-FFF2-40B4-BE49-F238E27FC236}">
                <a16:creationId xmlns:a16="http://schemas.microsoft.com/office/drawing/2014/main" id="{FA4DB778-2833-4E09-BF05-AED1F16579CB}"/>
              </a:ext>
            </a:extLst>
          </p:cNvPr>
          <p:cNvSpPr>
            <a:spLocks noGrp="1"/>
          </p:cNvSpPr>
          <p:nvPr>
            <p:ph sz="half" idx="17" hasCustomPrompt="1"/>
          </p:nvPr>
        </p:nvSpPr>
        <p:spPr>
          <a:xfrm>
            <a:off x="8553466" y="1962295"/>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8" name="Inhaltsplatzhalter 2">
            <a:extLst>
              <a:ext uri="{FF2B5EF4-FFF2-40B4-BE49-F238E27FC236}">
                <a16:creationId xmlns:a16="http://schemas.microsoft.com/office/drawing/2014/main" id="{84C13E40-40F7-4139-9B84-253FEB1C5FBE}"/>
              </a:ext>
            </a:extLst>
          </p:cNvPr>
          <p:cNvSpPr>
            <a:spLocks noGrp="1"/>
          </p:cNvSpPr>
          <p:nvPr>
            <p:ph sz="half" idx="18" hasCustomPrompt="1"/>
          </p:nvPr>
        </p:nvSpPr>
        <p:spPr>
          <a:xfrm>
            <a:off x="8553466" y="4439202"/>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9" name="Inhaltsplatzhalter 2">
            <a:extLst>
              <a:ext uri="{FF2B5EF4-FFF2-40B4-BE49-F238E27FC236}">
                <a16:creationId xmlns:a16="http://schemas.microsoft.com/office/drawing/2014/main" id="{2273F504-CAD8-4E13-AEAB-CCBAFEBD0D43}"/>
              </a:ext>
            </a:extLst>
          </p:cNvPr>
          <p:cNvSpPr>
            <a:spLocks noGrp="1"/>
          </p:cNvSpPr>
          <p:nvPr>
            <p:ph sz="half" idx="19" hasCustomPrompt="1"/>
          </p:nvPr>
        </p:nvSpPr>
        <p:spPr>
          <a:xfrm>
            <a:off x="639765" y="2202246"/>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0" name="Inhaltsplatzhalter 2">
            <a:extLst>
              <a:ext uri="{FF2B5EF4-FFF2-40B4-BE49-F238E27FC236}">
                <a16:creationId xmlns:a16="http://schemas.microsoft.com/office/drawing/2014/main" id="{6BA34A44-73F6-4F4B-98A8-D965DA1AC6EB}"/>
              </a:ext>
            </a:extLst>
          </p:cNvPr>
          <p:cNvSpPr>
            <a:spLocks noGrp="1"/>
          </p:cNvSpPr>
          <p:nvPr>
            <p:ph sz="half" idx="20" hasCustomPrompt="1"/>
          </p:nvPr>
        </p:nvSpPr>
        <p:spPr>
          <a:xfrm>
            <a:off x="631054" y="4656425"/>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1" name="Inhaltsplatzhalter 2">
            <a:extLst>
              <a:ext uri="{FF2B5EF4-FFF2-40B4-BE49-F238E27FC236}">
                <a16:creationId xmlns:a16="http://schemas.microsoft.com/office/drawing/2014/main" id="{E211B9B2-BBDD-4D90-95F6-F9E018B9B9C6}"/>
              </a:ext>
            </a:extLst>
          </p:cNvPr>
          <p:cNvSpPr>
            <a:spLocks noGrp="1"/>
          </p:cNvSpPr>
          <p:nvPr>
            <p:ph sz="half" idx="21" hasCustomPrompt="1"/>
          </p:nvPr>
        </p:nvSpPr>
        <p:spPr>
          <a:xfrm>
            <a:off x="6953205" y="2250612"/>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2" name="Inhaltsplatzhalter 2">
            <a:extLst>
              <a:ext uri="{FF2B5EF4-FFF2-40B4-BE49-F238E27FC236}">
                <a16:creationId xmlns:a16="http://schemas.microsoft.com/office/drawing/2014/main" id="{C9F4A62C-7FEE-4654-9BF2-3637969A9FF3}"/>
              </a:ext>
            </a:extLst>
          </p:cNvPr>
          <p:cNvSpPr>
            <a:spLocks noGrp="1"/>
          </p:cNvSpPr>
          <p:nvPr>
            <p:ph sz="half" idx="22" hasCustomPrompt="1"/>
          </p:nvPr>
        </p:nvSpPr>
        <p:spPr>
          <a:xfrm>
            <a:off x="6961917" y="4690305"/>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3" name="Inhaltsplatzhalter 2">
            <a:extLst>
              <a:ext uri="{FF2B5EF4-FFF2-40B4-BE49-F238E27FC236}">
                <a16:creationId xmlns:a16="http://schemas.microsoft.com/office/drawing/2014/main" id="{4331459A-75DE-47C3-B1E0-FC753A4569F3}"/>
              </a:ext>
            </a:extLst>
          </p:cNvPr>
          <p:cNvSpPr>
            <a:spLocks noGrp="1"/>
          </p:cNvSpPr>
          <p:nvPr>
            <p:ph sz="half" idx="23" hasCustomPrompt="1"/>
          </p:nvPr>
        </p:nvSpPr>
        <p:spPr>
          <a:xfrm>
            <a:off x="3812255" y="2202247"/>
            <a:ext cx="2980610" cy="3827898"/>
          </a:xfrm>
          <a:prstGeom prst="rect">
            <a:avLst/>
          </a:prstGeom>
        </p:spPr>
        <p:txBody>
          <a:bodyPr anchor="ctr"/>
          <a:lstStyle>
            <a:lvl2pPr marL="0" indent="0" algn="ctr">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25938049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44" name="Trapezoid 6">
            <a:extLst>
              <a:ext uri="{FF2B5EF4-FFF2-40B4-BE49-F238E27FC236}">
                <a16:creationId xmlns:a16="http://schemas.microsoft.com/office/drawing/2014/main" id="{388DB274-0A54-443A-A13A-347754BA933B}"/>
              </a:ext>
            </a:extLst>
          </p:cNvPr>
          <p:cNvSpPr/>
          <p:nvPr userDrawn="1"/>
        </p:nvSpPr>
        <p:spPr>
          <a:xfrm>
            <a:off x="1360907" y="5036767"/>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Datumsplatzhalter 2">
            <a:extLst>
              <a:ext uri="{FF2B5EF4-FFF2-40B4-BE49-F238E27FC236}">
                <a16:creationId xmlns:a16="http://schemas.microsoft.com/office/drawing/2014/main" id="{B5C8FFB1-85FB-44A0-B1EC-1963A77C748B}"/>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BA4332ED-7BE0-4443-9446-AEE8869944B0}"/>
              </a:ext>
            </a:extLst>
          </p:cNvPr>
          <p:cNvSpPr>
            <a:spLocks noGrp="1"/>
          </p:cNvSpPr>
          <p:nvPr>
            <p:ph type="ftr" sz="quarter" idx="11"/>
          </p:nvPr>
        </p:nvSpPr>
        <p:spPr/>
        <p:txBody>
          <a:bodyPr/>
          <a:lstStyle/>
          <a:p>
            <a:r>
              <a:rPr lang="de-DE"/>
              <a:t>Stadt. Land.Welt. - Web 2023</a:t>
            </a:r>
            <a:endParaRPr lang="de-DE" dirty="0"/>
          </a:p>
        </p:txBody>
      </p:sp>
      <p:sp>
        <p:nvSpPr>
          <p:cNvPr id="8" name="Trapezoid 6">
            <a:extLst>
              <a:ext uri="{FF2B5EF4-FFF2-40B4-BE49-F238E27FC236}">
                <a16:creationId xmlns:a16="http://schemas.microsoft.com/office/drawing/2014/main" id="{3FAF1B0A-3D15-4F57-8755-ED2A67732F66}"/>
              </a:ext>
            </a:extLst>
          </p:cNvPr>
          <p:cNvSpPr/>
          <p:nvPr userDrawn="1"/>
        </p:nvSpPr>
        <p:spPr>
          <a:xfrm>
            <a:off x="1360907" y="1588801"/>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Ellipse 8">
            <a:extLst>
              <a:ext uri="{FF2B5EF4-FFF2-40B4-BE49-F238E27FC236}">
                <a16:creationId xmlns:a16="http://schemas.microsoft.com/office/drawing/2014/main" id="{1D8D668C-FD27-4707-8FE0-FD1B935DE5A4}"/>
              </a:ext>
            </a:extLst>
          </p:cNvPr>
          <p:cNvSpPr/>
          <p:nvPr userDrawn="1"/>
        </p:nvSpPr>
        <p:spPr>
          <a:xfrm>
            <a:off x="240272" y="1285402"/>
            <a:ext cx="1492733" cy="150194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6">
            <a:extLst>
              <a:ext uri="{FF2B5EF4-FFF2-40B4-BE49-F238E27FC236}">
                <a16:creationId xmlns:a16="http://schemas.microsoft.com/office/drawing/2014/main" id="{E362AFAE-AEE4-476B-9F53-548B84D9A9A5}"/>
              </a:ext>
            </a:extLst>
          </p:cNvPr>
          <p:cNvSpPr/>
          <p:nvPr userDrawn="1"/>
        </p:nvSpPr>
        <p:spPr>
          <a:xfrm rot="10800000">
            <a:off x="3020731" y="2492024"/>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oliennummernplatzhalter 5">
            <a:extLst>
              <a:ext uri="{FF2B5EF4-FFF2-40B4-BE49-F238E27FC236}">
                <a16:creationId xmlns:a16="http://schemas.microsoft.com/office/drawing/2014/main" id="{E80F9207-01D9-4E86-B0E6-DA0EA11815B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0FC35C-E9E8-4AA5-A3C2-62C40A5008BC}" type="slidenum">
              <a:rPr lang="de-DE" smtClean="0"/>
              <a:pPr/>
              <a:t>‹Nr.›</a:t>
            </a:fld>
            <a:endParaRPr lang="de-DE" dirty="0"/>
          </a:p>
        </p:txBody>
      </p:sp>
      <p:sp>
        <p:nvSpPr>
          <p:cNvPr id="14" name="Trapezoid 6">
            <a:extLst>
              <a:ext uri="{FF2B5EF4-FFF2-40B4-BE49-F238E27FC236}">
                <a16:creationId xmlns:a16="http://schemas.microsoft.com/office/drawing/2014/main" id="{992FE3C2-E84D-4811-ABB1-97C33F1591FE}"/>
              </a:ext>
            </a:extLst>
          </p:cNvPr>
          <p:cNvSpPr/>
          <p:nvPr userDrawn="1"/>
        </p:nvSpPr>
        <p:spPr>
          <a:xfrm>
            <a:off x="1360907" y="3271396"/>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rapezoid 6">
            <a:extLst>
              <a:ext uri="{FF2B5EF4-FFF2-40B4-BE49-F238E27FC236}">
                <a16:creationId xmlns:a16="http://schemas.microsoft.com/office/drawing/2014/main" id="{4BCFA3C9-471D-4789-B0D8-438DDFE4DD11}"/>
              </a:ext>
            </a:extLst>
          </p:cNvPr>
          <p:cNvSpPr/>
          <p:nvPr userDrawn="1"/>
        </p:nvSpPr>
        <p:spPr>
          <a:xfrm rot="10800000">
            <a:off x="3020731" y="4174618"/>
            <a:ext cx="6591527"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descr="Ein Bild, das Uhr, Zeichnung, Schild enthält.&#10;&#10;Automatisch generierte Beschreibung">
            <a:extLst>
              <a:ext uri="{FF2B5EF4-FFF2-40B4-BE49-F238E27FC236}">
                <a16:creationId xmlns:a16="http://schemas.microsoft.com/office/drawing/2014/main" id="{D52097DD-B36F-4068-BBA5-FAE41C11B4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1793" y="2985577"/>
            <a:ext cx="1492733" cy="1492733"/>
          </a:xfrm>
          <a:prstGeom prst="rect">
            <a:avLst/>
          </a:prstGeom>
        </p:spPr>
      </p:pic>
      <p:sp>
        <p:nvSpPr>
          <p:cNvPr id="23" name="Ellipse 22">
            <a:extLst>
              <a:ext uri="{FF2B5EF4-FFF2-40B4-BE49-F238E27FC236}">
                <a16:creationId xmlns:a16="http://schemas.microsoft.com/office/drawing/2014/main" id="{31C37AFF-4133-426E-AB03-EB019FF06E65}"/>
              </a:ext>
            </a:extLst>
          </p:cNvPr>
          <p:cNvSpPr/>
          <p:nvPr userDrawn="1"/>
        </p:nvSpPr>
        <p:spPr>
          <a:xfrm>
            <a:off x="978669" y="3099602"/>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descr="Ein Bild, das Uhr, Zeichnung, Schild enthält.&#10;&#10;Automatisch generierte Beschreibung">
            <a:extLst>
              <a:ext uri="{FF2B5EF4-FFF2-40B4-BE49-F238E27FC236}">
                <a16:creationId xmlns:a16="http://schemas.microsoft.com/office/drawing/2014/main" id="{AB0B6DAC-AC42-418C-8435-88F1F7898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2354" y="2164030"/>
            <a:ext cx="1492733" cy="1492733"/>
          </a:xfrm>
          <a:prstGeom prst="rect">
            <a:avLst/>
          </a:prstGeom>
        </p:spPr>
      </p:pic>
      <p:sp>
        <p:nvSpPr>
          <p:cNvPr id="26" name="Ellipse 25">
            <a:extLst>
              <a:ext uri="{FF2B5EF4-FFF2-40B4-BE49-F238E27FC236}">
                <a16:creationId xmlns:a16="http://schemas.microsoft.com/office/drawing/2014/main" id="{D3160B37-DA9E-4164-9B3E-44A8E922A357}"/>
              </a:ext>
            </a:extLst>
          </p:cNvPr>
          <p:cNvSpPr/>
          <p:nvPr userDrawn="1"/>
        </p:nvSpPr>
        <p:spPr>
          <a:xfrm>
            <a:off x="8861980" y="2297101"/>
            <a:ext cx="1219004"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Grafik 26" descr="Ein Bild, das Uhr, Zeichnung, Schild enthält.&#10;&#10;Automatisch generierte Beschreibung">
            <a:extLst>
              <a:ext uri="{FF2B5EF4-FFF2-40B4-BE49-F238E27FC236}">
                <a16:creationId xmlns:a16="http://schemas.microsoft.com/office/drawing/2014/main" id="{CF4D33C1-000A-4976-9DD4-40A63594D9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5946" y="3944380"/>
            <a:ext cx="1492733" cy="1492733"/>
          </a:xfrm>
          <a:prstGeom prst="rect">
            <a:avLst/>
          </a:prstGeom>
        </p:spPr>
      </p:pic>
      <p:sp>
        <p:nvSpPr>
          <p:cNvPr id="28" name="Ellipse 27">
            <a:extLst>
              <a:ext uri="{FF2B5EF4-FFF2-40B4-BE49-F238E27FC236}">
                <a16:creationId xmlns:a16="http://schemas.microsoft.com/office/drawing/2014/main" id="{930E14E4-2D67-403E-9394-8AEE60CEB452}"/>
              </a:ext>
            </a:extLst>
          </p:cNvPr>
          <p:cNvSpPr/>
          <p:nvPr userDrawn="1"/>
        </p:nvSpPr>
        <p:spPr>
          <a:xfrm>
            <a:off x="8861980" y="4064749"/>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Ein Bild, das Uhr, Zeichnung, Schild enthält.&#10;&#10;Automatisch generierte Beschreibung">
            <a:extLst>
              <a:ext uri="{FF2B5EF4-FFF2-40B4-BE49-F238E27FC236}">
                <a16:creationId xmlns:a16="http://schemas.microsoft.com/office/drawing/2014/main" id="{49F34624-16AD-4013-BD53-5E3B3F81A4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4427" y="1234428"/>
            <a:ext cx="1492733" cy="1492733"/>
          </a:xfrm>
          <a:prstGeom prst="rect">
            <a:avLst/>
          </a:prstGeom>
        </p:spPr>
      </p:pic>
      <p:sp>
        <p:nvSpPr>
          <p:cNvPr id="35" name="Ellipse 34">
            <a:extLst>
              <a:ext uri="{FF2B5EF4-FFF2-40B4-BE49-F238E27FC236}">
                <a16:creationId xmlns:a16="http://schemas.microsoft.com/office/drawing/2014/main" id="{D674DEFF-3741-4200-8A49-904F6CD7DA44}"/>
              </a:ext>
            </a:extLst>
          </p:cNvPr>
          <p:cNvSpPr/>
          <p:nvPr userDrawn="1"/>
        </p:nvSpPr>
        <p:spPr>
          <a:xfrm>
            <a:off x="1001303" y="1348453"/>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rapezoid 10">
            <a:extLst>
              <a:ext uri="{FF2B5EF4-FFF2-40B4-BE49-F238E27FC236}">
                <a16:creationId xmlns:a16="http://schemas.microsoft.com/office/drawing/2014/main" id="{3639B941-3705-4D08-BBF0-594043E3F3E3}"/>
              </a:ext>
            </a:extLst>
          </p:cNvPr>
          <p:cNvSpPr/>
          <p:nvPr userDrawn="1"/>
        </p:nvSpPr>
        <p:spPr>
          <a:xfrm>
            <a:off x="3020731" y="-193"/>
            <a:ext cx="9171269" cy="153601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706169"/>
              <a:gd name="connsiteX1" fmla="*/ 0 w 982487"/>
              <a:gd name="connsiteY1" fmla="*/ 66008 h 706169"/>
              <a:gd name="connsiteX2" fmla="*/ 982487 w 982487"/>
              <a:gd name="connsiteY2" fmla="*/ 0 h 706169"/>
              <a:gd name="connsiteX3" fmla="*/ 982487 w 982487"/>
              <a:gd name="connsiteY3" fmla="*/ 706169 h 706169"/>
              <a:gd name="connsiteX4" fmla="*/ 1184 w 982487"/>
              <a:gd name="connsiteY4" fmla="*/ 657581 h 706169"/>
              <a:gd name="connsiteX0" fmla="*/ 2299 w 982487"/>
              <a:gd name="connsiteY0" fmla="*/ 641717 h 706169"/>
              <a:gd name="connsiteX1" fmla="*/ 0 w 982487"/>
              <a:gd name="connsiteY1" fmla="*/ 66008 h 706169"/>
              <a:gd name="connsiteX2" fmla="*/ 982487 w 982487"/>
              <a:gd name="connsiteY2" fmla="*/ 0 h 706169"/>
              <a:gd name="connsiteX3" fmla="*/ 982487 w 982487"/>
              <a:gd name="connsiteY3" fmla="*/ 706169 h 706169"/>
              <a:gd name="connsiteX4" fmla="*/ 2299 w 982487"/>
              <a:gd name="connsiteY4" fmla="*/ 641717 h 706169"/>
              <a:gd name="connsiteX0" fmla="*/ 83 w 980271"/>
              <a:gd name="connsiteY0" fmla="*/ 641717 h 706169"/>
              <a:gd name="connsiteX1" fmla="*/ 556 w 980271"/>
              <a:gd name="connsiteY1" fmla="*/ 62042 h 706169"/>
              <a:gd name="connsiteX2" fmla="*/ 980271 w 980271"/>
              <a:gd name="connsiteY2" fmla="*/ 0 h 706169"/>
              <a:gd name="connsiteX3" fmla="*/ 980271 w 980271"/>
              <a:gd name="connsiteY3" fmla="*/ 706169 h 706169"/>
              <a:gd name="connsiteX4" fmla="*/ 83 w 980271"/>
              <a:gd name="connsiteY4" fmla="*/ 641717 h 706169"/>
              <a:gd name="connsiteX0" fmla="*/ 1375 w 981563"/>
              <a:gd name="connsiteY0" fmla="*/ 641717 h 706169"/>
              <a:gd name="connsiteX1" fmla="*/ 0 w 981563"/>
              <a:gd name="connsiteY1" fmla="*/ 73940 h 706169"/>
              <a:gd name="connsiteX2" fmla="*/ 981563 w 981563"/>
              <a:gd name="connsiteY2" fmla="*/ 0 h 706169"/>
              <a:gd name="connsiteX3" fmla="*/ 981563 w 981563"/>
              <a:gd name="connsiteY3" fmla="*/ 706169 h 706169"/>
              <a:gd name="connsiteX4" fmla="*/ 1375 w 981563"/>
              <a:gd name="connsiteY4" fmla="*/ 641717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563" h="706169">
                <a:moveTo>
                  <a:pt x="1375" y="641717"/>
                </a:moveTo>
                <a:cubicBezTo>
                  <a:pt x="962" y="499265"/>
                  <a:pt x="413" y="216392"/>
                  <a:pt x="0" y="73940"/>
                </a:cubicBezTo>
                <a:lnTo>
                  <a:pt x="981563" y="0"/>
                </a:lnTo>
                <a:lnTo>
                  <a:pt x="981563" y="706169"/>
                </a:lnTo>
                <a:lnTo>
                  <a:pt x="1375" y="641717"/>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Titel 1">
            <a:extLst>
              <a:ext uri="{FF2B5EF4-FFF2-40B4-BE49-F238E27FC236}">
                <a16:creationId xmlns:a16="http://schemas.microsoft.com/office/drawing/2014/main" id="{C29B4FD2-B7A6-424D-815D-56A0FA09ED99}"/>
              </a:ext>
            </a:extLst>
          </p:cNvPr>
          <p:cNvSpPr>
            <a:spLocks noGrp="1"/>
          </p:cNvSpPr>
          <p:nvPr>
            <p:ph type="title" hasCustomPrompt="1"/>
          </p:nvPr>
        </p:nvSpPr>
        <p:spPr>
          <a:xfrm>
            <a:off x="3114136" y="269217"/>
            <a:ext cx="6992239" cy="1019119"/>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pic>
        <p:nvPicPr>
          <p:cNvPr id="38" name="Grafik 37" descr="Ein Bild, das Schild, Essen, Frau, haltend enthält.&#10;&#10;Automatisch generierte Beschreibung">
            <a:extLst>
              <a:ext uri="{FF2B5EF4-FFF2-40B4-BE49-F238E27FC236}">
                <a16:creationId xmlns:a16="http://schemas.microsoft.com/office/drawing/2014/main" id="{255B11CA-E2B7-4CA5-8A4F-08C00C9C2E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pic>
        <p:nvPicPr>
          <p:cNvPr id="40" name="Grafik 39" descr="Ein Bild, das Uhr, Zeichnung, Schild enthält.&#10;&#10;Automatisch generierte Beschreibung">
            <a:extLst>
              <a:ext uri="{FF2B5EF4-FFF2-40B4-BE49-F238E27FC236}">
                <a16:creationId xmlns:a16="http://schemas.microsoft.com/office/drawing/2014/main" id="{5222A46A-15B4-45A0-90F9-C39B300BF3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200" y="4682719"/>
            <a:ext cx="1492733" cy="1492733"/>
          </a:xfrm>
          <a:prstGeom prst="rect">
            <a:avLst/>
          </a:prstGeom>
        </p:spPr>
      </p:pic>
      <p:sp>
        <p:nvSpPr>
          <p:cNvPr id="42" name="Ellipse 41">
            <a:extLst>
              <a:ext uri="{FF2B5EF4-FFF2-40B4-BE49-F238E27FC236}">
                <a16:creationId xmlns:a16="http://schemas.microsoft.com/office/drawing/2014/main" id="{12776347-C6A2-43D1-8AA8-BC94C7B6E1EB}"/>
              </a:ext>
            </a:extLst>
          </p:cNvPr>
          <p:cNvSpPr/>
          <p:nvPr userDrawn="1"/>
        </p:nvSpPr>
        <p:spPr>
          <a:xfrm>
            <a:off x="975075" y="4796744"/>
            <a:ext cx="1248823"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Inhaltsplatzhalter 2">
            <a:extLst>
              <a:ext uri="{FF2B5EF4-FFF2-40B4-BE49-F238E27FC236}">
                <a16:creationId xmlns:a16="http://schemas.microsoft.com/office/drawing/2014/main" id="{FBDA1243-7759-4BFC-99D2-C2083B0C30E8}"/>
              </a:ext>
            </a:extLst>
          </p:cNvPr>
          <p:cNvSpPr>
            <a:spLocks noGrp="1"/>
          </p:cNvSpPr>
          <p:nvPr>
            <p:ph sz="half" idx="19" hasCustomPrompt="1"/>
          </p:nvPr>
        </p:nvSpPr>
        <p:spPr>
          <a:xfrm>
            <a:off x="1160155" y="1570870"/>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8" name="Inhaltsplatzhalter 2">
            <a:extLst>
              <a:ext uri="{FF2B5EF4-FFF2-40B4-BE49-F238E27FC236}">
                <a16:creationId xmlns:a16="http://schemas.microsoft.com/office/drawing/2014/main" id="{F5D63DA0-376B-4044-92AB-E4AB7A3DC6D1}"/>
              </a:ext>
            </a:extLst>
          </p:cNvPr>
          <p:cNvSpPr>
            <a:spLocks noGrp="1"/>
          </p:cNvSpPr>
          <p:nvPr>
            <p:ph sz="half" idx="20" hasCustomPrompt="1"/>
          </p:nvPr>
        </p:nvSpPr>
        <p:spPr>
          <a:xfrm>
            <a:off x="1133928" y="3284922"/>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9" name="Inhaltsplatzhalter 2">
            <a:extLst>
              <a:ext uri="{FF2B5EF4-FFF2-40B4-BE49-F238E27FC236}">
                <a16:creationId xmlns:a16="http://schemas.microsoft.com/office/drawing/2014/main" id="{D632DE7B-69B5-4940-9124-89D9AF2C4008}"/>
              </a:ext>
            </a:extLst>
          </p:cNvPr>
          <p:cNvSpPr>
            <a:spLocks noGrp="1"/>
          </p:cNvSpPr>
          <p:nvPr>
            <p:ph sz="half" idx="21" hasCustomPrompt="1"/>
          </p:nvPr>
        </p:nvSpPr>
        <p:spPr>
          <a:xfrm>
            <a:off x="1148848" y="5026665"/>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0" name="Inhaltsplatzhalter 2">
            <a:extLst>
              <a:ext uri="{FF2B5EF4-FFF2-40B4-BE49-F238E27FC236}">
                <a16:creationId xmlns:a16="http://schemas.microsoft.com/office/drawing/2014/main" id="{B87F33F2-8F97-4D77-988D-412BED241B84}"/>
              </a:ext>
            </a:extLst>
          </p:cNvPr>
          <p:cNvSpPr>
            <a:spLocks noGrp="1"/>
          </p:cNvSpPr>
          <p:nvPr>
            <p:ph sz="half" idx="22" hasCustomPrompt="1"/>
          </p:nvPr>
        </p:nvSpPr>
        <p:spPr>
          <a:xfrm>
            <a:off x="9038082" y="2526713"/>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1" name="Inhaltsplatzhalter 2">
            <a:extLst>
              <a:ext uri="{FF2B5EF4-FFF2-40B4-BE49-F238E27FC236}">
                <a16:creationId xmlns:a16="http://schemas.microsoft.com/office/drawing/2014/main" id="{DB2A89AA-A0E6-426E-BCCA-EB88ADC4119F}"/>
              </a:ext>
            </a:extLst>
          </p:cNvPr>
          <p:cNvSpPr>
            <a:spLocks noGrp="1"/>
          </p:cNvSpPr>
          <p:nvPr>
            <p:ph sz="half" idx="23" hasCustomPrompt="1"/>
          </p:nvPr>
        </p:nvSpPr>
        <p:spPr>
          <a:xfrm>
            <a:off x="9020328" y="4294620"/>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2" name="Inhaltsplatzhalter 2">
            <a:extLst>
              <a:ext uri="{FF2B5EF4-FFF2-40B4-BE49-F238E27FC236}">
                <a16:creationId xmlns:a16="http://schemas.microsoft.com/office/drawing/2014/main" id="{F32EF9EA-2988-4E03-AEDD-0A400BBA471E}"/>
              </a:ext>
            </a:extLst>
          </p:cNvPr>
          <p:cNvSpPr>
            <a:spLocks noGrp="1"/>
          </p:cNvSpPr>
          <p:nvPr>
            <p:ph sz="half" idx="24" hasCustomPrompt="1"/>
          </p:nvPr>
        </p:nvSpPr>
        <p:spPr>
          <a:xfrm>
            <a:off x="2421034" y="1753179"/>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3" name="Inhaltsplatzhalter 2">
            <a:extLst>
              <a:ext uri="{FF2B5EF4-FFF2-40B4-BE49-F238E27FC236}">
                <a16:creationId xmlns:a16="http://schemas.microsoft.com/office/drawing/2014/main" id="{62FAC37B-261A-4842-9F6C-EAB099CBD759}"/>
              </a:ext>
            </a:extLst>
          </p:cNvPr>
          <p:cNvSpPr>
            <a:spLocks noGrp="1"/>
          </p:cNvSpPr>
          <p:nvPr>
            <p:ph sz="half" idx="25" hasCustomPrompt="1"/>
          </p:nvPr>
        </p:nvSpPr>
        <p:spPr>
          <a:xfrm>
            <a:off x="3217622" y="2615327"/>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4" name="Inhaltsplatzhalter 2">
            <a:extLst>
              <a:ext uri="{FF2B5EF4-FFF2-40B4-BE49-F238E27FC236}">
                <a16:creationId xmlns:a16="http://schemas.microsoft.com/office/drawing/2014/main" id="{BEC52500-E545-4718-A026-EB67A1C09473}"/>
              </a:ext>
            </a:extLst>
          </p:cNvPr>
          <p:cNvSpPr>
            <a:spLocks noGrp="1"/>
          </p:cNvSpPr>
          <p:nvPr>
            <p:ph sz="half" idx="26" hasCustomPrompt="1"/>
          </p:nvPr>
        </p:nvSpPr>
        <p:spPr>
          <a:xfrm>
            <a:off x="2428244" y="3438187"/>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5" name="Inhaltsplatzhalter 2">
            <a:extLst>
              <a:ext uri="{FF2B5EF4-FFF2-40B4-BE49-F238E27FC236}">
                <a16:creationId xmlns:a16="http://schemas.microsoft.com/office/drawing/2014/main" id="{F1140EF1-B6DA-4750-B5FF-CF2F012A5001}"/>
              </a:ext>
            </a:extLst>
          </p:cNvPr>
          <p:cNvSpPr>
            <a:spLocks noGrp="1"/>
          </p:cNvSpPr>
          <p:nvPr>
            <p:ph sz="half" idx="27" hasCustomPrompt="1"/>
          </p:nvPr>
        </p:nvSpPr>
        <p:spPr>
          <a:xfrm>
            <a:off x="3217621" y="4315194"/>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6" name="Inhaltsplatzhalter 2">
            <a:extLst>
              <a:ext uri="{FF2B5EF4-FFF2-40B4-BE49-F238E27FC236}">
                <a16:creationId xmlns:a16="http://schemas.microsoft.com/office/drawing/2014/main" id="{C258F585-077C-4EB5-928B-22F9C40DFF05}"/>
              </a:ext>
            </a:extLst>
          </p:cNvPr>
          <p:cNvSpPr>
            <a:spLocks noGrp="1"/>
          </p:cNvSpPr>
          <p:nvPr>
            <p:ph sz="half" idx="28" hasCustomPrompt="1"/>
          </p:nvPr>
        </p:nvSpPr>
        <p:spPr>
          <a:xfrm>
            <a:off x="2465186" y="5203830"/>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8469284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018BCC91-0454-44B7-A142-C31611BB3F18}"/>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584E132-F615-46CC-A4A8-ABC6C8DD286B}"/>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DC4F49A-2E12-4E5B-9614-2B2AA25157CC}"/>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08BEE6-2B3D-4C77-9BE0-ACDD1C546E90}"/>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860B2F14-A0A9-475A-86ED-18B186B4A71E}"/>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16" name="Freihandform: Form 15">
            <a:extLst>
              <a:ext uri="{FF2B5EF4-FFF2-40B4-BE49-F238E27FC236}">
                <a16:creationId xmlns:a16="http://schemas.microsoft.com/office/drawing/2014/main" id="{A594FF79-FB7B-4C1F-B700-C7024D13AA88}"/>
              </a:ext>
            </a:extLst>
          </p:cNvPr>
          <p:cNvSpPr/>
          <p:nvPr userDrawn="1"/>
        </p:nvSpPr>
        <p:spPr>
          <a:xfrm rot="10800000">
            <a:off x="4801062" y="2578931"/>
            <a:ext cx="1056273" cy="2888833"/>
          </a:xfrm>
          <a:custGeom>
            <a:avLst/>
            <a:gdLst>
              <a:gd name="connsiteX0" fmla="*/ 5407 w 1056273"/>
              <a:gd name="connsiteY0" fmla="*/ 2888833 h 2888833"/>
              <a:gd name="connsiteX1" fmla="*/ 5245 w 1056273"/>
              <a:gd name="connsiteY1" fmla="*/ 2812649 h 2888833"/>
              <a:gd name="connsiteX2" fmla="*/ 0 w 1056273"/>
              <a:gd name="connsiteY2" fmla="*/ 35374 h 2888833"/>
              <a:gd name="connsiteX3" fmla="*/ 1050918 w 1056273"/>
              <a:gd name="connsiteY3" fmla="*/ 0 h 2888833"/>
              <a:gd name="connsiteX4" fmla="*/ 1051078 w 1056273"/>
              <a:gd name="connsiteY4" fmla="*/ 75843 h 2888833"/>
              <a:gd name="connsiteX5" fmla="*/ 1056273 w 1056273"/>
              <a:gd name="connsiteY5" fmla="*/ 2853117 h 2888833"/>
              <a:gd name="connsiteX6" fmla="*/ 5407 w 1056273"/>
              <a:gd name="connsiteY6" fmla="*/ 2888833 h 288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273" h="2888833">
                <a:moveTo>
                  <a:pt x="5407" y="2888833"/>
                </a:moveTo>
                <a:lnTo>
                  <a:pt x="5245" y="2812649"/>
                </a:lnTo>
                <a:cubicBezTo>
                  <a:pt x="3480" y="1943906"/>
                  <a:pt x="1840" y="647554"/>
                  <a:pt x="0" y="35374"/>
                </a:cubicBezTo>
                <a:lnTo>
                  <a:pt x="1050918" y="0"/>
                </a:lnTo>
                <a:lnTo>
                  <a:pt x="1051078" y="75843"/>
                </a:lnTo>
                <a:cubicBezTo>
                  <a:pt x="1052826" y="944587"/>
                  <a:pt x="1054450" y="2240938"/>
                  <a:pt x="1056273" y="2853117"/>
                </a:cubicBezTo>
                <a:lnTo>
                  <a:pt x="5407" y="2888833"/>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5" name="Freihandform: Form 14">
            <a:extLst>
              <a:ext uri="{FF2B5EF4-FFF2-40B4-BE49-F238E27FC236}">
                <a16:creationId xmlns:a16="http://schemas.microsoft.com/office/drawing/2014/main" id="{C2C11F98-2AE7-48AA-A090-8599E60C5B89}"/>
              </a:ext>
            </a:extLst>
          </p:cNvPr>
          <p:cNvSpPr/>
          <p:nvPr userDrawn="1"/>
        </p:nvSpPr>
        <p:spPr>
          <a:xfrm rot="10800000">
            <a:off x="470743" y="1878666"/>
            <a:ext cx="5381184" cy="3735041"/>
          </a:xfrm>
          <a:custGeom>
            <a:avLst/>
            <a:gdLst>
              <a:gd name="connsiteX0" fmla="*/ 5381184 w 5381184"/>
              <a:gd name="connsiteY0" fmla="*/ 3735041 h 3735041"/>
              <a:gd name="connsiteX1" fmla="*/ 1084 w 5381184"/>
              <a:gd name="connsiteY1" fmla="*/ 3478051 h 3735041"/>
              <a:gd name="connsiteX2" fmla="*/ 248 w 5381184"/>
              <a:gd name="connsiteY2" fmla="*/ 3150975 h 3735041"/>
              <a:gd name="connsiteX3" fmla="*/ 0 w 5381184"/>
              <a:gd name="connsiteY3" fmla="*/ 3034776 h 3735041"/>
              <a:gd name="connsiteX4" fmla="*/ 1050866 w 5381184"/>
              <a:gd name="connsiteY4" fmla="*/ 2999060 h 3735041"/>
              <a:gd name="connsiteX5" fmla="*/ 1045671 w 5381184"/>
              <a:gd name="connsiteY5" fmla="*/ 221786 h 3735041"/>
              <a:gd name="connsiteX6" fmla="*/ 1045511 w 5381184"/>
              <a:gd name="connsiteY6" fmla="*/ 145943 h 3735041"/>
              <a:gd name="connsiteX7" fmla="*/ 5381184 w 5381184"/>
              <a:gd name="connsiteY7" fmla="*/ 0 h 3735041"/>
              <a:gd name="connsiteX8" fmla="*/ 5381184 w 5381184"/>
              <a:gd name="connsiteY8" fmla="*/ 3735041 h 373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1184" h="3735041">
                <a:moveTo>
                  <a:pt x="5381184" y="3735041"/>
                </a:moveTo>
                <a:lnTo>
                  <a:pt x="1084" y="3478051"/>
                </a:lnTo>
                <a:cubicBezTo>
                  <a:pt x="801" y="3383870"/>
                  <a:pt x="522" y="3273495"/>
                  <a:pt x="248" y="3150975"/>
                </a:cubicBezTo>
                <a:lnTo>
                  <a:pt x="0" y="3034776"/>
                </a:lnTo>
                <a:lnTo>
                  <a:pt x="1050866" y="2999060"/>
                </a:lnTo>
                <a:cubicBezTo>
                  <a:pt x="1049043" y="2386881"/>
                  <a:pt x="1047419" y="1090530"/>
                  <a:pt x="1045671" y="221786"/>
                </a:cubicBezTo>
                <a:lnTo>
                  <a:pt x="1045511" y="145943"/>
                </a:lnTo>
                <a:lnTo>
                  <a:pt x="5381184" y="0"/>
                </a:lnTo>
                <a:lnTo>
                  <a:pt x="5381184" y="373504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4" name="Freihandform: Form 13">
            <a:extLst>
              <a:ext uri="{FF2B5EF4-FFF2-40B4-BE49-F238E27FC236}">
                <a16:creationId xmlns:a16="http://schemas.microsoft.com/office/drawing/2014/main" id="{39D0F14A-6729-4E69-B60A-7D09F10CEC71}"/>
              </a:ext>
            </a:extLst>
          </p:cNvPr>
          <p:cNvSpPr/>
          <p:nvPr userDrawn="1"/>
        </p:nvSpPr>
        <p:spPr>
          <a:xfrm rot="10800000">
            <a:off x="4806417" y="2433329"/>
            <a:ext cx="5329621" cy="3735041"/>
          </a:xfrm>
          <a:custGeom>
            <a:avLst/>
            <a:gdLst>
              <a:gd name="connsiteX0" fmla="*/ 0 w 5329621"/>
              <a:gd name="connsiteY0" fmla="*/ 3735041 h 3735041"/>
              <a:gd name="connsiteX1" fmla="*/ 0 w 5329621"/>
              <a:gd name="connsiteY1" fmla="*/ 0 h 3735041"/>
              <a:gd name="connsiteX2" fmla="*/ 5328547 w 5329621"/>
              <a:gd name="connsiteY2" fmla="*/ 256990 h 3735041"/>
              <a:gd name="connsiteX3" fmla="*/ 5329375 w 5329621"/>
              <a:gd name="connsiteY3" fmla="*/ 584066 h 3735041"/>
              <a:gd name="connsiteX4" fmla="*/ 5329621 w 5329621"/>
              <a:gd name="connsiteY4" fmla="*/ 700606 h 3735041"/>
              <a:gd name="connsiteX5" fmla="*/ 4278703 w 5329621"/>
              <a:gd name="connsiteY5" fmla="*/ 735980 h 3735041"/>
              <a:gd name="connsiteX6" fmla="*/ 4283948 w 5329621"/>
              <a:gd name="connsiteY6" fmla="*/ 3513255 h 3735041"/>
              <a:gd name="connsiteX7" fmla="*/ 4284110 w 5329621"/>
              <a:gd name="connsiteY7" fmla="*/ 3589439 h 3735041"/>
              <a:gd name="connsiteX8" fmla="*/ 0 w 5329621"/>
              <a:gd name="connsiteY8" fmla="*/ 3735041 h 373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9621" h="3735041">
                <a:moveTo>
                  <a:pt x="0" y="3735041"/>
                </a:moveTo>
                <a:lnTo>
                  <a:pt x="0" y="0"/>
                </a:lnTo>
                <a:lnTo>
                  <a:pt x="5328547" y="256990"/>
                </a:lnTo>
                <a:cubicBezTo>
                  <a:pt x="5328827" y="351171"/>
                  <a:pt x="5329103" y="461546"/>
                  <a:pt x="5329375" y="584066"/>
                </a:cubicBezTo>
                <a:lnTo>
                  <a:pt x="5329621" y="700606"/>
                </a:lnTo>
                <a:lnTo>
                  <a:pt x="4278703" y="735980"/>
                </a:lnTo>
                <a:cubicBezTo>
                  <a:pt x="4280543" y="1348160"/>
                  <a:pt x="4282183" y="2644512"/>
                  <a:pt x="4283948" y="3513255"/>
                </a:cubicBezTo>
                <a:lnTo>
                  <a:pt x="4284110" y="3589439"/>
                </a:lnTo>
                <a:lnTo>
                  <a:pt x="0" y="373504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7" name="Inhaltsplatzhalter 2">
            <a:extLst>
              <a:ext uri="{FF2B5EF4-FFF2-40B4-BE49-F238E27FC236}">
                <a16:creationId xmlns:a16="http://schemas.microsoft.com/office/drawing/2014/main" id="{A3EBD74E-39F1-4131-875D-EA98E6D7D0CE}"/>
              </a:ext>
            </a:extLst>
          </p:cNvPr>
          <p:cNvSpPr>
            <a:spLocks noGrp="1"/>
          </p:cNvSpPr>
          <p:nvPr>
            <p:ph sz="half" idx="13" hasCustomPrompt="1"/>
          </p:nvPr>
        </p:nvSpPr>
        <p:spPr>
          <a:xfrm>
            <a:off x="577970" y="2170232"/>
            <a:ext cx="4223038" cy="3178145"/>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8" name="Inhaltsplatzhalter 2">
            <a:extLst>
              <a:ext uri="{FF2B5EF4-FFF2-40B4-BE49-F238E27FC236}">
                <a16:creationId xmlns:a16="http://schemas.microsoft.com/office/drawing/2014/main" id="{F32A3775-4724-4A89-BE29-5E0C2A1C5264}"/>
              </a:ext>
            </a:extLst>
          </p:cNvPr>
          <p:cNvSpPr>
            <a:spLocks noGrp="1"/>
          </p:cNvSpPr>
          <p:nvPr>
            <p:ph sz="half" idx="14" hasCustomPrompt="1"/>
          </p:nvPr>
        </p:nvSpPr>
        <p:spPr>
          <a:xfrm>
            <a:off x="5898134" y="2754209"/>
            <a:ext cx="4114801" cy="3180766"/>
          </a:xfrm>
          <a:prstGeom prst="rect">
            <a:avLst/>
          </a:prstGeom>
        </p:spPr>
        <p:txBody>
          <a:bodyPr/>
          <a:lstStyle>
            <a:lvl2pPr>
              <a:lnSpc>
                <a:spcPct val="100000"/>
              </a:lnSpc>
              <a:spcBef>
                <a:spcPts val="0"/>
              </a:spcBef>
              <a:defRPr>
                <a:solidFill>
                  <a:srgbClr val="F2F2F2"/>
                </a:solidFill>
              </a:defRPr>
            </a:lvl2pPr>
            <a:lvl3pPr>
              <a:lnSpc>
                <a:spcPct val="100000"/>
              </a:lnSpc>
              <a:spcBef>
                <a:spcPts val="0"/>
              </a:spcBef>
              <a:defRPr>
                <a:solidFill>
                  <a:srgbClr val="F2F2F2"/>
                </a:solidFill>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p:txBody>
      </p:sp>
    </p:spTree>
    <p:extLst>
      <p:ext uri="{BB962C8B-B14F-4D97-AF65-F5344CB8AC3E}">
        <p14:creationId xmlns:p14="http://schemas.microsoft.com/office/powerpoint/2010/main" val="8692503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53AC81E8-64B9-47BB-831A-6ADB3E35C4CB}"/>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855087C3-C197-4561-A1B8-48872A6A141A}"/>
              </a:ext>
            </a:extLst>
          </p:cNvPr>
          <p:cNvSpPr>
            <a:spLocks noGrp="1"/>
          </p:cNvSpPr>
          <p:nvPr>
            <p:ph type="title" hasCustomPrompt="1"/>
          </p:nvPr>
        </p:nvSpPr>
        <p:spPr>
          <a:xfrm>
            <a:off x="839788" y="365125"/>
            <a:ext cx="9237085" cy="1325563"/>
          </a:xfrm>
        </p:spPr>
        <p:txBody>
          <a:bodyPr/>
          <a:lstStyle>
            <a:lvl1pPr>
              <a:defRPr/>
            </a:lvl1pPr>
          </a:lstStyle>
          <a:p>
            <a:r>
              <a:rPr lang="de-DE" dirty="0"/>
              <a:t>Titel</a:t>
            </a:r>
          </a:p>
        </p:txBody>
      </p:sp>
      <p:sp>
        <p:nvSpPr>
          <p:cNvPr id="3" name="Textplatzhalter 2">
            <a:extLst>
              <a:ext uri="{FF2B5EF4-FFF2-40B4-BE49-F238E27FC236}">
                <a16:creationId xmlns:a16="http://schemas.microsoft.com/office/drawing/2014/main" id="{BCCFF5C2-6B51-47ED-989E-49D27BDDAA87}"/>
              </a:ext>
            </a:extLst>
          </p:cNvPr>
          <p:cNvSpPr>
            <a:spLocks noGrp="1"/>
          </p:cNvSpPr>
          <p:nvPr>
            <p:ph type="body" idx="1" hasCustomPrompt="1"/>
          </p:nvPr>
        </p:nvSpPr>
        <p:spPr>
          <a:xfrm>
            <a:off x="839788" y="1681163"/>
            <a:ext cx="4574231" cy="823912"/>
          </a:xfrm>
          <a:prstGeom prst="rect">
            <a:avLst/>
          </a:prstGeom>
        </p:spPr>
        <p:txBody>
          <a:bodyPr anchor="ctr">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Untertitel 1</a:t>
            </a:r>
          </a:p>
        </p:txBody>
      </p:sp>
      <p:sp>
        <p:nvSpPr>
          <p:cNvPr id="5" name="Textplatzhalter 4">
            <a:extLst>
              <a:ext uri="{FF2B5EF4-FFF2-40B4-BE49-F238E27FC236}">
                <a16:creationId xmlns:a16="http://schemas.microsoft.com/office/drawing/2014/main" id="{82E2E204-AC99-41EF-BE2D-38286967EA55}"/>
              </a:ext>
            </a:extLst>
          </p:cNvPr>
          <p:cNvSpPr>
            <a:spLocks noGrp="1"/>
          </p:cNvSpPr>
          <p:nvPr>
            <p:ph type="body" sz="quarter" idx="3" hasCustomPrompt="1"/>
          </p:nvPr>
        </p:nvSpPr>
        <p:spPr>
          <a:xfrm>
            <a:off x="5563394" y="1679576"/>
            <a:ext cx="4574233" cy="823912"/>
          </a:xfrm>
          <a:prstGeom prst="rect">
            <a:avLst/>
          </a:prstGeom>
        </p:spPr>
        <p:txBody>
          <a:bodyPr anchor="ctr">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Untertitel 2</a:t>
            </a:r>
          </a:p>
        </p:txBody>
      </p:sp>
      <p:sp>
        <p:nvSpPr>
          <p:cNvPr id="7" name="Datumsplatzhalter 6">
            <a:extLst>
              <a:ext uri="{FF2B5EF4-FFF2-40B4-BE49-F238E27FC236}">
                <a16:creationId xmlns:a16="http://schemas.microsoft.com/office/drawing/2014/main" id="{2825055D-09F7-42DA-ADD8-17CEEB150DE1}"/>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0323DACC-B19B-4951-920F-6CE358B1DB1E}"/>
              </a:ext>
            </a:extLst>
          </p:cNvPr>
          <p:cNvSpPr>
            <a:spLocks noGrp="1"/>
          </p:cNvSpPr>
          <p:nvPr>
            <p:ph type="ftr" sz="quarter" idx="11"/>
          </p:nvPr>
        </p:nvSpPr>
        <p:spPr/>
        <p:txBody>
          <a:bodyPr/>
          <a:lstStyle/>
          <a:p>
            <a:r>
              <a:rPr lang="de-DE"/>
              <a:t>Stadt. Land.Welt. - Web 2023</a:t>
            </a:r>
          </a:p>
        </p:txBody>
      </p:sp>
      <p:sp>
        <p:nvSpPr>
          <p:cNvPr id="9" name="Foliennummernplatzhalter 8">
            <a:extLst>
              <a:ext uri="{FF2B5EF4-FFF2-40B4-BE49-F238E27FC236}">
                <a16:creationId xmlns:a16="http://schemas.microsoft.com/office/drawing/2014/main" id="{71ED7634-AF46-44E4-8101-2EB3B5194EB4}"/>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Inhaltsplatzhalter 2">
            <a:extLst>
              <a:ext uri="{FF2B5EF4-FFF2-40B4-BE49-F238E27FC236}">
                <a16:creationId xmlns:a16="http://schemas.microsoft.com/office/drawing/2014/main" id="{CD8BFEDC-AA12-4038-A772-2AEF9618C5E4}"/>
              </a:ext>
            </a:extLst>
          </p:cNvPr>
          <p:cNvSpPr>
            <a:spLocks noGrp="1"/>
          </p:cNvSpPr>
          <p:nvPr>
            <p:ph sz="half" idx="13" hasCustomPrompt="1"/>
          </p:nvPr>
        </p:nvSpPr>
        <p:spPr>
          <a:xfrm>
            <a:off x="838201" y="2506662"/>
            <a:ext cx="4574231"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1" name="Inhaltsplatzhalter 2">
            <a:extLst>
              <a:ext uri="{FF2B5EF4-FFF2-40B4-BE49-F238E27FC236}">
                <a16:creationId xmlns:a16="http://schemas.microsoft.com/office/drawing/2014/main" id="{4136B8C7-B16E-4119-898A-0E8E9738C428}"/>
              </a:ext>
            </a:extLst>
          </p:cNvPr>
          <p:cNvSpPr>
            <a:spLocks noGrp="1"/>
          </p:cNvSpPr>
          <p:nvPr>
            <p:ph sz="half" idx="14" hasCustomPrompt="1"/>
          </p:nvPr>
        </p:nvSpPr>
        <p:spPr>
          <a:xfrm>
            <a:off x="5561807" y="2505075"/>
            <a:ext cx="4574231"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Tree>
    <p:extLst>
      <p:ext uri="{BB962C8B-B14F-4D97-AF65-F5344CB8AC3E}">
        <p14:creationId xmlns:p14="http://schemas.microsoft.com/office/powerpoint/2010/main" val="340709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81CFAC-D87E-4C20-BA2F-D160DD541B19}"/>
              </a:ext>
            </a:extLst>
          </p:cNvPr>
          <p:cNvSpPr>
            <a:spLocks noGrp="1"/>
          </p:cNvSpPr>
          <p:nvPr>
            <p:ph type="title" orient="vert"/>
          </p:nvPr>
        </p:nvSpPr>
        <p:spPr>
          <a:xfrm>
            <a:off x="8724900" y="1403927"/>
            <a:ext cx="2628900" cy="4773036"/>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04313DD-281C-41D6-AF4B-FD9B01523168}"/>
              </a:ext>
            </a:extLst>
          </p:cNvPr>
          <p:cNvSpPr>
            <a:spLocks noGrp="1"/>
          </p:cNvSpPr>
          <p:nvPr>
            <p:ph type="body" orient="vert" idx="1"/>
          </p:nvPr>
        </p:nvSpPr>
        <p:spPr>
          <a:xfrm>
            <a:off x="838200" y="1403925"/>
            <a:ext cx="7734300" cy="4773037"/>
          </a:xfrm>
          <a:prstGeom prst="rect">
            <a:avLst/>
          </a:prstGeo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3C95C3F-C5C2-4FF5-B98F-271DCFCC84BA}"/>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4BA25550-B2F1-476E-993F-91B1D892DACA}"/>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8276B9B6-9124-477D-ADBE-FFD5FC8C9351}"/>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5702892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DCD7364A-FD3D-458F-AC85-AAAE9D4E95CC}"/>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AA69F3D9-D334-4A0E-A074-D693B8A7A14D}"/>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E2B1D18C-E64E-4B3F-9D9F-02DCF0DCF3B0}"/>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4E1B47E4-7A13-49C8-A8EC-07232449A438}"/>
              </a:ext>
            </a:extLst>
          </p:cNvPr>
          <p:cNvSpPr>
            <a:spLocks noGrp="1"/>
          </p:cNvSpPr>
          <p:nvPr>
            <p:ph type="ftr" sz="quarter" idx="11"/>
          </p:nvPr>
        </p:nvSpPr>
        <p:spPr/>
        <p:txBody>
          <a:bodyPr/>
          <a:lstStyle/>
          <a:p>
            <a:r>
              <a:rPr lang="de-DE"/>
              <a:t>Stadt. Land.Welt. - Web 2023</a:t>
            </a:r>
          </a:p>
        </p:txBody>
      </p:sp>
      <p:sp>
        <p:nvSpPr>
          <p:cNvPr id="5" name="Foliennummernplatzhalter 4">
            <a:extLst>
              <a:ext uri="{FF2B5EF4-FFF2-40B4-BE49-F238E27FC236}">
                <a16:creationId xmlns:a16="http://schemas.microsoft.com/office/drawing/2014/main" id="{4B6CA595-979E-4EBC-9F29-86350BB10BF8}"/>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23967103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1640688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3189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7"/>
            <a:ext cx="8004080" cy="1325563"/>
          </a:xfrm>
          <a:prstGeom prst="rect">
            <a:avLst/>
          </a:prstGeom>
        </p:spPr>
        <p:txBody>
          <a:bodyPr>
            <a:normAutofit/>
          </a:bodyPr>
          <a:lstStyle>
            <a:lvl1pPr>
              <a:defRPr sz="3600">
                <a:solidFill>
                  <a:srgbClr val="EE1D0D"/>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normAutofit/>
          </a:bodyPr>
          <a:lstStyle>
            <a:lvl1pPr>
              <a:defRPr sz="1800">
                <a:solidFill>
                  <a:srgbClr val="262D80"/>
                </a:solidFill>
                <a:latin typeface="Calibri" panose="020F0502020204030204" pitchFamily="34" charset="0"/>
                <a:cs typeface="Calibri" panose="020F0502020204030204" pitchFamily="34" charset="0"/>
              </a:defRPr>
            </a:lvl1pPr>
            <a:lvl2pPr>
              <a:defRPr sz="1800">
                <a:solidFill>
                  <a:srgbClr val="262D80"/>
                </a:solidFill>
                <a:latin typeface="Calibri" panose="020F0502020204030204" pitchFamily="34" charset="0"/>
                <a:cs typeface="Calibri" panose="020F0502020204030204" pitchFamily="34" charset="0"/>
              </a:defRPr>
            </a:lvl2pPr>
            <a:lvl3pPr>
              <a:defRPr sz="1800">
                <a:solidFill>
                  <a:srgbClr val="262D80"/>
                </a:solidFill>
                <a:latin typeface="Calibri" panose="020F0502020204030204" pitchFamily="34" charset="0"/>
                <a:cs typeface="Calibri" panose="020F0502020204030204" pitchFamily="34" charset="0"/>
              </a:defRPr>
            </a:lvl3pPr>
            <a:lvl4pPr>
              <a:defRPr sz="1800">
                <a:solidFill>
                  <a:srgbClr val="262D80"/>
                </a:solidFill>
                <a:latin typeface="Calibri" panose="020F0502020204030204" pitchFamily="34" charset="0"/>
                <a:cs typeface="Calibri" panose="020F0502020204030204" pitchFamily="34" charset="0"/>
              </a:defRPr>
            </a:lvl4pPr>
            <a:lvl5pPr>
              <a:defRPr sz="1800">
                <a:solidFill>
                  <a:srgbClr val="262D80"/>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64133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Global coalition for social protection floors | socialprotection.org">
            <a:extLst>
              <a:ext uri="{FF2B5EF4-FFF2-40B4-BE49-F238E27FC236}">
                <a16:creationId xmlns:a16="http://schemas.microsoft.com/office/drawing/2014/main" id="{5CB14067-E22A-426B-B81D-34B6E09316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4285" y="180975"/>
            <a:ext cx="3848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22363"/>
            <a:ext cx="10363200" cy="2387600"/>
          </a:xfrm>
        </p:spPr>
        <p:txBody>
          <a:bodyPr anchor="b">
            <a:normAutofit/>
          </a:bodyPr>
          <a:lstStyle>
            <a:lvl1pPr algn="ctr">
              <a:defRPr sz="6000">
                <a:solidFill>
                  <a:srgbClr val="262D8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solidFill>
                  <a:srgbClr val="EE1D0D"/>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691639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7"/>
            <a:ext cx="8004080" cy="1325563"/>
          </a:xfrm>
        </p:spPr>
        <p:txBody>
          <a:bodyPr>
            <a:normAutofit/>
          </a:bodyPr>
          <a:lstStyle>
            <a:lvl1pPr>
              <a:defRPr sz="3600">
                <a:solidFill>
                  <a:srgbClr val="EE1D0D"/>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800">
                <a:solidFill>
                  <a:srgbClr val="262D80"/>
                </a:solidFill>
                <a:latin typeface="Calibri" panose="020F0502020204030204" pitchFamily="34" charset="0"/>
                <a:cs typeface="Calibri" panose="020F0502020204030204" pitchFamily="34" charset="0"/>
              </a:defRPr>
            </a:lvl1pPr>
            <a:lvl2pPr>
              <a:defRPr sz="1800">
                <a:solidFill>
                  <a:srgbClr val="262D80"/>
                </a:solidFill>
                <a:latin typeface="Calibri" panose="020F0502020204030204" pitchFamily="34" charset="0"/>
                <a:cs typeface="Calibri" panose="020F0502020204030204" pitchFamily="34" charset="0"/>
              </a:defRPr>
            </a:lvl2pPr>
            <a:lvl3pPr>
              <a:defRPr sz="1800">
                <a:solidFill>
                  <a:srgbClr val="262D80"/>
                </a:solidFill>
                <a:latin typeface="Calibri" panose="020F0502020204030204" pitchFamily="34" charset="0"/>
                <a:cs typeface="Calibri" panose="020F0502020204030204" pitchFamily="34" charset="0"/>
              </a:defRPr>
            </a:lvl3pPr>
            <a:lvl4pPr>
              <a:defRPr sz="1800">
                <a:solidFill>
                  <a:srgbClr val="262D80"/>
                </a:solidFill>
                <a:latin typeface="Calibri" panose="020F0502020204030204" pitchFamily="34" charset="0"/>
                <a:cs typeface="Calibri" panose="020F0502020204030204" pitchFamily="34" charset="0"/>
              </a:defRPr>
            </a:lvl4pPr>
            <a:lvl5pPr>
              <a:defRPr sz="1800">
                <a:solidFill>
                  <a:srgbClr val="262D80"/>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07579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604A3E5-48E6-4DD2-95F9-3A75C8B58C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D78EF2E8-B0DF-4F91-ABC7-61C4607F0BE1}"/>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6" name="Footer Placeholder 4">
            <a:extLst>
              <a:ext uri="{FF2B5EF4-FFF2-40B4-BE49-F238E27FC236}">
                <a16:creationId xmlns:a16="http://schemas.microsoft.com/office/drawing/2014/main" id="{B63D7FB0-BA03-47A6-8D69-0D918F9732C0}"/>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7" name="Slide Number Placeholder 5">
            <a:extLst>
              <a:ext uri="{FF2B5EF4-FFF2-40B4-BE49-F238E27FC236}">
                <a16:creationId xmlns:a16="http://schemas.microsoft.com/office/drawing/2014/main" id="{502E3C4A-35F3-498E-93B6-391E098627E0}"/>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76DB2E90-D440-485C-9C46-2FAC653857F0}" type="slidenum">
              <a:rPr lang="en-GB" altLang="de-DE"/>
              <a:pPr>
                <a:defRPr/>
              </a:pPr>
              <a:t>‹Nr.›</a:t>
            </a:fld>
            <a:endParaRPr lang="en-GB" altLang="de-DE"/>
          </a:p>
        </p:txBody>
      </p:sp>
    </p:spTree>
    <p:extLst>
      <p:ext uri="{BB962C8B-B14F-4D97-AF65-F5344CB8AC3E}">
        <p14:creationId xmlns:p14="http://schemas.microsoft.com/office/powerpoint/2010/main" val="9930686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AACA6166-0B14-4ABD-AEB6-666814ED52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8C473285-055C-490B-B069-13D18D26958B}"/>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7" name="Footer Placeholder 5">
            <a:extLst>
              <a:ext uri="{FF2B5EF4-FFF2-40B4-BE49-F238E27FC236}">
                <a16:creationId xmlns:a16="http://schemas.microsoft.com/office/drawing/2014/main" id="{E7F963B7-B662-4A48-BBCC-1B0293F2FE9A}"/>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8" name="Slide Number Placeholder 6">
            <a:extLst>
              <a:ext uri="{FF2B5EF4-FFF2-40B4-BE49-F238E27FC236}">
                <a16:creationId xmlns:a16="http://schemas.microsoft.com/office/drawing/2014/main" id="{D5AB69EC-39FF-4EBF-A931-DD606CB7FBA7}"/>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4DA382FC-A218-40A6-B269-B6776C70A1DE}" type="slidenum">
              <a:rPr lang="en-GB" altLang="de-DE"/>
              <a:pPr>
                <a:defRPr/>
              </a:pPr>
              <a:t>‹Nr.›</a:t>
            </a:fld>
            <a:endParaRPr lang="en-GB" altLang="de-DE"/>
          </a:p>
        </p:txBody>
      </p:sp>
    </p:spTree>
    <p:extLst>
      <p:ext uri="{BB962C8B-B14F-4D97-AF65-F5344CB8AC3E}">
        <p14:creationId xmlns:p14="http://schemas.microsoft.com/office/powerpoint/2010/main" val="36034899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C011B589-18BF-4488-843E-0BC13A9596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4EB8D8F3-8F22-432B-85AD-30883DFBB8E6}"/>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9" name="Footer Placeholder 7">
            <a:extLst>
              <a:ext uri="{FF2B5EF4-FFF2-40B4-BE49-F238E27FC236}">
                <a16:creationId xmlns:a16="http://schemas.microsoft.com/office/drawing/2014/main" id="{21EF0906-F02A-429D-B349-B2F5A7921759}"/>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10" name="Slide Number Placeholder 8">
            <a:extLst>
              <a:ext uri="{FF2B5EF4-FFF2-40B4-BE49-F238E27FC236}">
                <a16:creationId xmlns:a16="http://schemas.microsoft.com/office/drawing/2014/main" id="{5A1C32B7-9F73-4328-A853-91788EE94813}"/>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F2017279-3F7A-4082-83DB-7D441415C2C2}" type="slidenum">
              <a:rPr lang="en-GB" altLang="de-DE"/>
              <a:pPr>
                <a:defRPr/>
              </a:pPr>
              <a:t>‹Nr.›</a:t>
            </a:fld>
            <a:endParaRPr lang="en-GB" altLang="de-DE"/>
          </a:p>
        </p:txBody>
      </p:sp>
    </p:spTree>
    <p:extLst>
      <p:ext uri="{BB962C8B-B14F-4D97-AF65-F5344CB8AC3E}">
        <p14:creationId xmlns:p14="http://schemas.microsoft.com/office/powerpoint/2010/main" val="41948450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9A4CE81A-45BD-4C1D-BE90-F4749FE202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3FCD8D5C-0DD3-494F-993D-628088E16550}"/>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5" name="Footer Placeholder 3">
            <a:extLst>
              <a:ext uri="{FF2B5EF4-FFF2-40B4-BE49-F238E27FC236}">
                <a16:creationId xmlns:a16="http://schemas.microsoft.com/office/drawing/2014/main" id="{F8D33A02-ABE0-4884-ADAB-6507EAE546B3}"/>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6" name="Slide Number Placeholder 4">
            <a:extLst>
              <a:ext uri="{FF2B5EF4-FFF2-40B4-BE49-F238E27FC236}">
                <a16:creationId xmlns:a16="http://schemas.microsoft.com/office/drawing/2014/main" id="{44455008-CC84-4714-A332-E65087F396E6}"/>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963318BF-303D-4019-891C-F47EB4E8D858}" type="slidenum">
              <a:rPr lang="en-GB" altLang="de-DE"/>
              <a:pPr>
                <a:defRPr/>
              </a:pPr>
              <a:t>‹Nr.›</a:t>
            </a:fld>
            <a:endParaRPr lang="en-GB" altLang="de-DE"/>
          </a:p>
        </p:txBody>
      </p:sp>
    </p:spTree>
    <p:extLst>
      <p:ext uri="{BB962C8B-B14F-4D97-AF65-F5344CB8AC3E}">
        <p14:creationId xmlns:p14="http://schemas.microsoft.com/office/powerpoint/2010/main" val="523397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F2F2F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0" name="Grafik 9" descr="Ein Bild, das Schild, Essen, Frau, haltend enthält.&#10;&#10;Automatisch generierte Beschreibung">
            <a:extLst>
              <a:ext uri="{FF2B5EF4-FFF2-40B4-BE49-F238E27FC236}">
                <a16:creationId xmlns:a16="http://schemas.microsoft.com/office/drawing/2014/main" id="{2DDA8AC1-3B48-42E1-A565-09EDBBE1DB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91099"/>
            <a:ext cx="9144000" cy="6464402"/>
          </a:xfrm>
          <a:prstGeom prst="rect">
            <a:avLst/>
          </a:prstGeom>
        </p:spPr>
      </p:pic>
      <p:sp>
        <p:nvSpPr>
          <p:cNvPr id="11" name="Textfeld 10">
            <a:extLst>
              <a:ext uri="{FF2B5EF4-FFF2-40B4-BE49-F238E27FC236}">
                <a16:creationId xmlns:a16="http://schemas.microsoft.com/office/drawing/2014/main" id="{57879BD1-1EE6-4E9B-94F3-D35B9A98DC21}"/>
              </a:ext>
            </a:extLst>
          </p:cNvPr>
          <p:cNvSpPr txBox="1"/>
          <p:nvPr userDrawn="1"/>
        </p:nvSpPr>
        <p:spPr>
          <a:xfrm>
            <a:off x="10187709" y="202499"/>
            <a:ext cx="1911926" cy="1044410"/>
          </a:xfrm>
          <a:prstGeom prst="rect">
            <a:avLst/>
          </a:prstGeom>
          <a:solidFill>
            <a:srgbClr val="F2F2F2"/>
          </a:solidFill>
        </p:spPr>
        <p:txBody>
          <a:bodyPr wrap="square" rtlCol="0">
            <a:spAutoFit/>
          </a:bodyPr>
          <a:lstStyle/>
          <a:p>
            <a:endParaRPr lang="de-DE" dirty="0"/>
          </a:p>
        </p:txBody>
      </p:sp>
    </p:spTree>
    <p:extLst>
      <p:ext uri="{BB962C8B-B14F-4D97-AF65-F5344CB8AC3E}">
        <p14:creationId xmlns:p14="http://schemas.microsoft.com/office/powerpoint/2010/main" val="31986721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0509F36-502D-4F81-A2A8-83268670AE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34E6967C-CE1B-4EE3-A1FE-091FD14E94FC}"/>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4" name="Footer Placeholder 2">
            <a:extLst>
              <a:ext uri="{FF2B5EF4-FFF2-40B4-BE49-F238E27FC236}">
                <a16:creationId xmlns:a16="http://schemas.microsoft.com/office/drawing/2014/main" id="{CC46714E-DF4F-412C-B697-A06F4D6C78EC}"/>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5" name="Slide Number Placeholder 3">
            <a:extLst>
              <a:ext uri="{FF2B5EF4-FFF2-40B4-BE49-F238E27FC236}">
                <a16:creationId xmlns:a16="http://schemas.microsoft.com/office/drawing/2014/main" id="{FD1B8C3C-62CE-46A5-B68D-4D08D5062BDF}"/>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A3D4DD4B-B2C1-41E4-B81D-2117CC847AAE}" type="slidenum">
              <a:rPr lang="en-GB" altLang="de-DE"/>
              <a:pPr>
                <a:defRPr/>
              </a:pPr>
              <a:t>‹Nr.›</a:t>
            </a:fld>
            <a:endParaRPr lang="en-GB" altLang="de-DE"/>
          </a:p>
        </p:txBody>
      </p:sp>
    </p:spTree>
    <p:extLst>
      <p:ext uri="{BB962C8B-B14F-4D97-AF65-F5344CB8AC3E}">
        <p14:creationId xmlns:p14="http://schemas.microsoft.com/office/powerpoint/2010/main" val="1470775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21A8F750-DCC2-43CC-965B-F38FBDEEFF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58FE363E-B81D-4AB5-BC05-CB0EFAC613A5}"/>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7" name="Footer Placeholder 5">
            <a:extLst>
              <a:ext uri="{FF2B5EF4-FFF2-40B4-BE49-F238E27FC236}">
                <a16:creationId xmlns:a16="http://schemas.microsoft.com/office/drawing/2014/main" id="{9AAF6340-E4B0-4070-A849-F3B13F592213}"/>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8" name="Slide Number Placeholder 6">
            <a:extLst>
              <a:ext uri="{FF2B5EF4-FFF2-40B4-BE49-F238E27FC236}">
                <a16:creationId xmlns:a16="http://schemas.microsoft.com/office/drawing/2014/main" id="{3CDE7707-38F7-4528-BFC9-82029F755DEF}"/>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3B829433-265C-4A13-A51E-A06D05AA6913}" type="slidenum">
              <a:rPr lang="en-GB" altLang="de-DE"/>
              <a:pPr>
                <a:defRPr/>
              </a:pPr>
              <a:t>‹Nr.›</a:t>
            </a:fld>
            <a:endParaRPr lang="en-GB" altLang="de-DE"/>
          </a:p>
        </p:txBody>
      </p:sp>
    </p:spTree>
    <p:extLst>
      <p:ext uri="{BB962C8B-B14F-4D97-AF65-F5344CB8AC3E}">
        <p14:creationId xmlns:p14="http://schemas.microsoft.com/office/powerpoint/2010/main" val="11966551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75376F8B-A4F7-44C0-BDA8-9FD6EF225C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CFBB17D1-0EDC-4984-8BC6-024311C0CC5A}"/>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7" name="Footer Placeholder 5">
            <a:extLst>
              <a:ext uri="{FF2B5EF4-FFF2-40B4-BE49-F238E27FC236}">
                <a16:creationId xmlns:a16="http://schemas.microsoft.com/office/drawing/2014/main" id="{EBCA369F-2F4C-446D-8A35-51008589EFDB}"/>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8" name="Slide Number Placeholder 6">
            <a:extLst>
              <a:ext uri="{FF2B5EF4-FFF2-40B4-BE49-F238E27FC236}">
                <a16:creationId xmlns:a16="http://schemas.microsoft.com/office/drawing/2014/main" id="{4BA9C24E-8315-4A3A-BDD5-CD8501CD89F8}"/>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C7019789-1E61-4CC9-A764-BCF738CE820D}" type="slidenum">
              <a:rPr lang="en-GB" altLang="de-DE"/>
              <a:pPr>
                <a:defRPr/>
              </a:pPr>
              <a:t>‹Nr.›</a:t>
            </a:fld>
            <a:endParaRPr lang="en-GB" altLang="de-DE"/>
          </a:p>
        </p:txBody>
      </p:sp>
    </p:spTree>
    <p:extLst>
      <p:ext uri="{BB962C8B-B14F-4D97-AF65-F5344CB8AC3E}">
        <p14:creationId xmlns:p14="http://schemas.microsoft.com/office/powerpoint/2010/main" val="1878008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2F5C936-2C6A-477C-8670-596B663592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D6AB4BF-EA39-4134-AAB3-2FD83C681E15}"/>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6" name="Footer Placeholder 4">
            <a:extLst>
              <a:ext uri="{FF2B5EF4-FFF2-40B4-BE49-F238E27FC236}">
                <a16:creationId xmlns:a16="http://schemas.microsoft.com/office/drawing/2014/main" id="{FC0F7E01-E256-4D45-B6F2-574EE5E1FD61}"/>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7" name="Slide Number Placeholder 5">
            <a:extLst>
              <a:ext uri="{FF2B5EF4-FFF2-40B4-BE49-F238E27FC236}">
                <a16:creationId xmlns:a16="http://schemas.microsoft.com/office/drawing/2014/main" id="{D3A9E3C8-5F67-407A-A224-3412269662D3}"/>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2CD7E504-AA62-415B-934A-ECA322F228B8}" type="slidenum">
              <a:rPr lang="en-GB" altLang="de-DE"/>
              <a:pPr>
                <a:defRPr/>
              </a:pPr>
              <a:t>‹Nr.›</a:t>
            </a:fld>
            <a:endParaRPr lang="en-GB" altLang="de-DE"/>
          </a:p>
        </p:txBody>
      </p:sp>
    </p:spTree>
    <p:extLst>
      <p:ext uri="{BB962C8B-B14F-4D97-AF65-F5344CB8AC3E}">
        <p14:creationId xmlns:p14="http://schemas.microsoft.com/office/powerpoint/2010/main" val="21949233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372A66B-4D1C-4F92-A34D-E0559D9AD2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0"/>
            <a:ext cx="142874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8ABF5A0-A930-47BA-8796-575CA88FD192}"/>
              </a:ext>
            </a:extLst>
          </p:cNvPr>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endParaRPr lang="en-GB"/>
          </a:p>
        </p:txBody>
      </p:sp>
      <p:sp>
        <p:nvSpPr>
          <p:cNvPr id="6" name="Footer Placeholder 4">
            <a:extLst>
              <a:ext uri="{FF2B5EF4-FFF2-40B4-BE49-F238E27FC236}">
                <a16:creationId xmlns:a16="http://schemas.microsoft.com/office/drawing/2014/main" id="{CD97B2FD-7F71-40D3-92A4-84AE6E702061}"/>
              </a:ext>
            </a:extLst>
          </p:cNvPr>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ea typeface="ＭＳ Ｐゴシック" panose="020B0600070205080204" pitchFamily="34" charset="-128"/>
              </a:defRPr>
            </a:lvl1pPr>
          </a:lstStyle>
          <a:p>
            <a:pPr>
              <a:defRPr/>
            </a:pPr>
            <a:r>
              <a:rPr lang="de-DE"/>
              <a:t>Stadt. Land.Welt. - Web 2023</a:t>
            </a:r>
            <a:endParaRPr lang="en-GB"/>
          </a:p>
        </p:txBody>
      </p:sp>
      <p:sp>
        <p:nvSpPr>
          <p:cNvPr id="7" name="Slide Number Placeholder 5">
            <a:extLst>
              <a:ext uri="{FF2B5EF4-FFF2-40B4-BE49-F238E27FC236}">
                <a16:creationId xmlns:a16="http://schemas.microsoft.com/office/drawing/2014/main" id="{D6023982-6311-4275-B850-6722BEB4F45F}"/>
              </a:ext>
            </a:extLst>
          </p:cNvPr>
          <p:cNvSpPr>
            <a:spLocks noGrp="1"/>
          </p:cNvSpPr>
          <p:nvPr>
            <p:ph type="sldNum" sz="quarter" idx="12"/>
          </p:nvPr>
        </p:nvSpPr>
        <p:spPr/>
        <p:txBody>
          <a:bodyPr/>
          <a:lstStyle>
            <a:lvl1pPr defTabSz="914400" eaLnBrk="0" hangingPunct="0">
              <a:defRPr>
                <a:latin typeface="Times New Roman" panose="02020603050405020304" pitchFamily="18" charset="0"/>
              </a:defRPr>
            </a:lvl1pPr>
          </a:lstStyle>
          <a:p>
            <a:pPr>
              <a:defRPr/>
            </a:pPr>
            <a:fld id="{B97F9559-2C48-4629-97EE-CF1DFF3A20EA}" type="slidenum">
              <a:rPr lang="en-GB" altLang="de-DE"/>
              <a:pPr>
                <a:defRPr/>
              </a:pPr>
              <a:t>‹Nr.›</a:t>
            </a:fld>
            <a:endParaRPr lang="en-GB" altLang="de-DE"/>
          </a:p>
        </p:txBody>
      </p:sp>
    </p:spTree>
    <p:extLst>
      <p:ext uri="{BB962C8B-B14F-4D97-AF65-F5344CB8AC3E}">
        <p14:creationId xmlns:p14="http://schemas.microsoft.com/office/powerpoint/2010/main" val="32522833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de-DE"/>
              <a:t>Stadt. Land.Welt. - Web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7547887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de-DE"/>
              <a:t>Stadt. Land.Welt. - Web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9587735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de-DE"/>
              <a:t>Stadt. Land.Welt. - Web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858445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de-DE"/>
              <a:t>Stadt. Land.Welt. - Web 2023</a:t>
            </a:r>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5712640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de-DE"/>
              <a:t>Stadt. Land.Welt. - Web 2023</a:t>
            </a:r>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991256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rgbClr val="F2F2F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D49AE-1F41-46C5-9079-A84F4FCD7A0F}"/>
              </a:ext>
            </a:extLst>
          </p:cNvPr>
          <p:cNvSpPr>
            <a:spLocks noGrp="1"/>
          </p:cNvSpPr>
          <p:nvPr>
            <p:ph type="ctrTitle" hasCustomPrompt="1"/>
          </p:nvPr>
        </p:nvSpPr>
        <p:spPr>
          <a:xfrm>
            <a:off x="1524000" y="1600199"/>
            <a:ext cx="9144000" cy="1909763"/>
          </a:xfrm>
        </p:spPr>
        <p:txBody>
          <a:bodyPr anchor="b"/>
          <a:lstStyle>
            <a:lvl1pPr algn="ctr">
              <a:defRPr sz="6000" b="0">
                <a:solidFill>
                  <a:srgbClr val="ED1350"/>
                </a:solidFill>
                <a:latin typeface="Lexia XBold" panose="02000503040000020003" pitchFamily="2" charset="0"/>
              </a:defRPr>
            </a:lvl1pPr>
          </a:lstStyle>
          <a:p>
            <a:r>
              <a:rPr lang="de-DE" dirty="0"/>
              <a:t>Titelseite: Thema der Präsentation</a:t>
            </a:r>
          </a:p>
        </p:txBody>
      </p:sp>
      <p:sp>
        <p:nvSpPr>
          <p:cNvPr id="3" name="Untertitel 2">
            <a:extLst>
              <a:ext uri="{FF2B5EF4-FFF2-40B4-BE49-F238E27FC236}">
                <a16:creationId xmlns:a16="http://schemas.microsoft.com/office/drawing/2014/main" id="{B7051BDF-9BD1-4DE5-84A8-27420E0C7C85}"/>
              </a:ext>
            </a:extLst>
          </p:cNvPr>
          <p:cNvSpPr>
            <a:spLocks noGrp="1"/>
          </p:cNvSpPr>
          <p:nvPr>
            <p:ph type="subTitle" idx="1" hasCustomPrompt="1"/>
          </p:nvPr>
        </p:nvSpPr>
        <p:spPr>
          <a:xfrm>
            <a:off x="1524000" y="3671455"/>
            <a:ext cx="9144000" cy="1586346"/>
          </a:xfrm>
          <a:prstGeom prst="rect">
            <a:avLst/>
          </a:prstGeom>
        </p:spPr>
        <p:txBody>
          <a:bodyPr>
            <a:normAutofit/>
          </a:bodyPr>
          <a:lstStyle>
            <a:lvl1pPr marL="0" indent="0" algn="ctr">
              <a:buNone/>
              <a:defRPr sz="3600" b="0">
                <a:solidFill>
                  <a:srgbClr val="F25821"/>
                </a:solidFill>
                <a:latin typeface="Lexia" panose="0200050304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spTree>
    <p:extLst>
      <p:ext uri="{BB962C8B-B14F-4D97-AF65-F5344CB8AC3E}">
        <p14:creationId xmlns:p14="http://schemas.microsoft.com/office/powerpoint/2010/main" val="40436810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de-DE"/>
              <a:t>Stadt. Land.Welt. - Web 2023</a:t>
            </a:r>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5807804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de-DE"/>
              <a:t>Stadt. Land.Welt. - Web 2023</a:t>
            </a: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6775984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de-DE"/>
              <a:t>Stadt. Land.Welt. - Web 2023</a:t>
            </a:r>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5859099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de-DE"/>
              <a:t>Stadt. Land.Welt. - Web 2023</a:t>
            </a:r>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6163334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de-DE"/>
              <a:t>Stadt. Land.Welt. - Web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2444131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de-DE"/>
              <a:t>Stadt. Land.Welt. - Web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935983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77A1C-BFDC-4F6E-A0F2-FFF9F4C58E68}"/>
              </a:ext>
            </a:extLst>
          </p:cNvPr>
          <p:cNvSpPr>
            <a:spLocks noGrp="1"/>
          </p:cNvSpPr>
          <p:nvPr>
            <p:ph type="title" hasCustomPrompt="1"/>
          </p:nvPr>
        </p:nvSpPr>
        <p:spPr>
          <a:xfrm>
            <a:off x="831850" y="1709738"/>
            <a:ext cx="10515600" cy="2852737"/>
          </a:xfrm>
        </p:spPr>
        <p:txBody>
          <a:bodyPr anchor="b">
            <a:normAutofit/>
          </a:bodyPr>
          <a:lstStyle>
            <a:lvl1pPr>
              <a:defRPr sz="4400">
                <a:solidFill>
                  <a:srgbClr val="ED1350"/>
                </a:solidFill>
                <a:latin typeface="Lexia XBold" panose="02000503040000020003" pitchFamily="2" charset="0"/>
              </a:defRPr>
            </a:lvl1pPr>
          </a:lstStyle>
          <a:p>
            <a:r>
              <a:rPr lang="de-DE" dirty="0"/>
              <a:t>Folie für neues Thema in der Präsentation</a:t>
            </a:r>
          </a:p>
        </p:txBody>
      </p:sp>
      <p:sp>
        <p:nvSpPr>
          <p:cNvPr id="3" name="Textplatzhalter 2">
            <a:extLst>
              <a:ext uri="{FF2B5EF4-FFF2-40B4-BE49-F238E27FC236}">
                <a16:creationId xmlns:a16="http://schemas.microsoft.com/office/drawing/2014/main" id="{0E29448A-FDD7-472E-85CD-B2BC82647A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F25821"/>
                </a:solidFill>
                <a:latin typeface="Lexia  "/>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A499DE19-15EE-4E64-B29A-AB211392653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EE28D91-08D5-45AC-B239-0D333138B377}"/>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4311237C-D512-452E-BE36-40E3CDD66729}"/>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4234340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95E75A8F-9A15-4F40-A262-9A54C789DBCD}"/>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1" y="1825625"/>
            <a:ext cx="9534100" cy="4351338"/>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Titel 1">
            <a:extLst>
              <a:ext uri="{FF2B5EF4-FFF2-40B4-BE49-F238E27FC236}">
                <a16:creationId xmlns:a16="http://schemas.microsoft.com/office/drawing/2014/main" id="{12B6D116-A7A8-46F8-8635-4ED3A95CA4D2}"/>
              </a:ext>
            </a:extLst>
          </p:cNvPr>
          <p:cNvSpPr>
            <a:spLocks noGrp="1"/>
          </p:cNvSpPr>
          <p:nvPr>
            <p:ph type="title" hasCustomPrompt="1"/>
          </p:nvPr>
        </p:nvSpPr>
        <p:spPr>
          <a:xfrm>
            <a:off x="838200" y="365125"/>
            <a:ext cx="9146309" cy="1325563"/>
          </a:xfrm>
        </p:spPr>
        <p:txBody>
          <a:bodyPr/>
          <a:lstStyle>
            <a:lvl1pPr>
              <a:defRPr/>
            </a:lvl1pPr>
          </a:lstStyle>
          <a:p>
            <a:r>
              <a:rPr lang="de-DE" dirty="0"/>
              <a:t>Titel</a:t>
            </a:r>
          </a:p>
        </p:txBody>
      </p:sp>
    </p:spTree>
    <p:extLst>
      <p:ext uri="{BB962C8B-B14F-4D97-AF65-F5344CB8AC3E}">
        <p14:creationId xmlns:p14="http://schemas.microsoft.com/office/powerpoint/2010/main" val="3243576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B17FBC12-ADC2-479F-B84E-FD59EAD8F43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2DBE1B9-93EA-45A0-8D95-E8317A7079A0}"/>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5257800"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6443932" y="1825625"/>
            <a:ext cx="3692106" cy="435133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157993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guide id="4" pos="6380">
          <p15:clr>
            <a:srgbClr val="FBAE40"/>
          </p15:clr>
        </p15:guide>
        <p15:guide id="5" orient="horz" pos="187">
          <p15:clr>
            <a:srgbClr val="FBAE40"/>
          </p15:clr>
        </p15:guide>
        <p15:guide id="6" pos="5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B17FBC12-ADC2-479F-B84E-FD59EAD8F43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2DBE1B9-93EA-45A0-8D95-E8317A7079A0}"/>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3699294"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4856672" y="1825625"/>
            <a:ext cx="5271578" cy="435133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3014170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guide id="4" pos="6380">
          <p15:clr>
            <a:srgbClr val="FBAE40"/>
          </p15:clr>
        </p15:guide>
        <p15:guide id="5" orient="horz" pos="187">
          <p15:clr>
            <a:srgbClr val="FBAE40"/>
          </p15:clr>
        </p15:guide>
        <p15:guide id="6"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CA26E-396A-4BB2-BB50-E62FCB2E758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BDF9818-C8C6-487E-B73A-4A0F7FEBD84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BAA4AFBC-DD45-4E63-9897-1FEA951F6DA5}"/>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71EEB22-2EC3-48AA-B707-438A4E7CA6C5}"/>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Tree>
    <p:extLst>
      <p:ext uri="{BB962C8B-B14F-4D97-AF65-F5344CB8AC3E}">
        <p14:creationId xmlns:p14="http://schemas.microsoft.com/office/powerpoint/2010/main" val="1601794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D0CB7947-F617-469A-9465-B5DFB7D716B2}"/>
              </a:ext>
            </a:extLst>
          </p:cNvPr>
          <p:cNvSpPr>
            <a:spLocks noGrp="1"/>
          </p:cNvSpPr>
          <p:nvPr>
            <p:ph idx="13" hasCustomPrompt="1"/>
          </p:nvPr>
        </p:nvSpPr>
        <p:spPr>
          <a:xfrm>
            <a:off x="479424" y="558608"/>
            <a:ext cx="2596211" cy="2446145"/>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
        <p:nvSpPr>
          <p:cNvPr id="9" name="Trapezoid 10">
            <a:extLst>
              <a:ext uri="{FF2B5EF4-FFF2-40B4-BE49-F238E27FC236}">
                <a16:creationId xmlns:a16="http://schemas.microsoft.com/office/drawing/2014/main" id="{1894305C-3F7D-4C13-AC65-B36D00ADF38B}"/>
              </a:ext>
            </a:extLst>
          </p:cNvPr>
          <p:cNvSpPr/>
          <p:nvPr userDrawn="1"/>
        </p:nvSpPr>
        <p:spPr>
          <a:xfrm>
            <a:off x="6336449" y="-1"/>
            <a:ext cx="5855551" cy="3249611"/>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857FC5D-E332-4931-BA33-D19986D57D3D}"/>
              </a:ext>
            </a:extLst>
          </p:cNvPr>
          <p:cNvSpPr>
            <a:spLocks noGrp="1"/>
          </p:cNvSpPr>
          <p:nvPr>
            <p:ph type="title" hasCustomPrompt="1"/>
          </p:nvPr>
        </p:nvSpPr>
        <p:spPr>
          <a:xfrm>
            <a:off x="6814868" y="370937"/>
            <a:ext cx="3291507" cy="2406770"/>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1837426" y="3428999"/>
            <a:ext cx="8268950" cy="2747963"/>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1" name="Grafik 10" descr="Ein Bild, das Schild, Essen, Frau, haltend enthält.&#10;&#10;Automatisch generierte Beschreibung">
            <a:extLst>
              <a:ext uri="{FF2B5EF4-FFF2-40B4-BE49-F238E27FC236}">
                <a16:creationId xmlns:a16="http://schemas.microsoft.com/office/drawing/2014/main" id="{272F041F-E309-425A-96E0-699DC581E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
        <p:nvSpPr>
          <p:cNvPr id="14" name="Inhaltsplatzhalter 2">
            <a:extLst>
              <a:ext uri="{FF2B5EF4-FFF2-40B4-BE49-F238E27FC236}">
                <a16:creationId xmlns:a16="http://schemas.microsoft.com/office/drawing/2014/main" id="{4965B8DC-C238-4CA3-9C7C-34B3E48214E2}"/>
              </a:ext>
            </a:extLst>
          </p:cNvPr>
          <p:cNvSpPr>
            <a:spLocks noGrp="1"/>
          </p:cNvSpPr>
          <p:nvPr>
            <p:ph idx="14" hasCustomPrompt="1"/>
          </p:nvPr>
        </p:nvSpPr>
        <p:spPr>
          <a:xfrm>
            <a:off x="3375690" y="585665"/>
            <a:ext cx="2596211" cy="2446145"/>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Tree>
    <p:extLst>
      <p:ext uri="{BB962C8B-B14F-4D97-AF65-F5344CB8AC3E}">
        <p14:creationId xmlns:p14="http://schemas.microsoft.com/office/powerpoint/2010/main" val="3830166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4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9" name="Trapezoid 10">
            <a:extLst>
              <a:ext uri="{FF2B5EF4-FFF2-40B4-BE49-F238E27FC236}">
                <a16:creationId xmlns:a16="http://schemas.microsoft.com/office/drawing/2014/main" id="{1894305C-3F7D-4C13-AC65-B36D00ADF38B}"/>
              </a:ext>
            </a:extLst>
          </p:cNvPr>
          <p:cNvSpPr/>
          <p:nvPr userDrawn="1"/>
        </p:nvSpPr>
        <p:spPr>
          <a:xfrm>
            <a:off x="6336449" y="0"/>
            <a:ext cx="5855551" cy="3143794"/>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857FC5D-E332-4931-BA33-D19986D57D3D}"/>
              </a:ext>
            </a:extLst>
          </p:cNvPr>
          <p:cNvSpPr>
            <a:spLocks noGrp="1"/>
          </p:cNvSpPr>
          <p:nvPr>
            <p:ph type="title" hasCustomPrompt="1"/>
          </p:nvPr>
        </p:nvSpPr>
        <p:spPr>
          <a:xfrm>
            <a:off x="6814868" y="370936"/>
            <a:ext cx="3291507" cy="2320507"/>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0" y="655607"/>
            <a:ext cx="5017352" cy="5287993"/>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1" name="Grafik 10" descr="Ein Bild, das Schild, Essen, Frau, haltend enthält.&#10;&#10;Automatisch generierte Beschreibung">
            <a:extLst>
              <a:ext uri="{FF2B5EF4-FFF2-40B4-BE49-F238E27FC236}">
                <a16:creationId xmlns:a16="http://schemas.microsoft.com/office/drawing/2014/main" id="{272F041F-E309-425A-96E0-699DC581E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
        <p:nvSpPr>
          <p:cNvPr id="16" name="Inhaltsplatzhalter 2">
            <a:extLst>
              <a:ext uri="{FF2B5EF4-FFF2-40B4-BE49-F238E27FC236}">
                <a16:creationId xmlns:a16="http://schemas.microsoft.com/office/drawing/2014/main" id="{C40A7919-10CD-4996-A526-ECAE536D45E2}"/>
              </a:ext>
            </a:extLst>
          </p:cNvPr>
          <p:cNvSpPr>
            <a:spLocks noGrp="1"/>
          </p:cNvSpPr>
          <p:nvPr>
            <p:ph idx="13" hasCustomPrompt="1"/>
          </p:nvPr>
        </p:nvSpPr>
        <p:spPr>
          <a:xfrm>
            <a:off x="6336448" y="3428999"/>
            <a:ext cx="3769927" cy="2514601"/>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Tree>
    <p:extLst>
      <p:ext uri="{BB962C8B-B14F-4D97-AF65-F5344CB8AC3E}">
        <p14:creationId xmlns:p14="http://schemas.microsoft.com/office/powerpoint/2010/main" val="2896658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62D7B8F-75DC-4CB9-89D7-D95BA91E426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F917C66B-9064-440E-9408-DE5A9F568BEB}"/>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1AA773FC-9C48-438D-9C3D-70CA1BBE42AB}"/>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10">
            <a:extLst>
              <a:ext uri="{FF2B5EF4-FFF2-40B4-BE49-F238E27FC236}">
                <a16:creationId xmlns:a16="http://schemas.microsoft.com/office/drawing/2014/main" id="{AABE797F-831F-4665-A3A6-433BCBB7355B}"/>
              </a:ext>
            </a:extLst>
          </p:cNvPr>
          <p:cNvSpPr/>
          <p:nvPr userDrawn="1"/>
        </p:nvSpPr>
        <p:spPr>
          <a:xfrm>
            <a:off x="4833256" y="2163226"/>
            <a:ext cx="5334976" cy="3735041"/>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8" name="Trapezoid 6">
            <a:extLst>
              <a:ext uri="{FF2B5EF4-FFF2-40B4-BE49-F238E27FC236}">
                <a16:creationId xmlns:a16="http://schemas.microsoft.com/office/drawing/2014/main" id="{6F368CC7-B6C5-483D-BBE6-0E144DE0FB99}"/>
              </a:ext>
            </a:extLst>
          </p:cNvPr>
          <p:cNvSpPr/>
          <p:nvPr userDrawn="1"/>
        </p:nvSpPr>
        <p:spPr>
          <a:xfrm>
            <a:off x="4833256" y="207553"/>
            <a:ext cx="5334976"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a:extLst>
              <a:ext uri="{FF2B5EF4-FFF2-40B4-BE49-F238E27FC236}">
                <a16:creationId xmlns:a16="http://schemas.microsoft.com/office/drawing/2014/main" id="{BFCFA956-9E19-47A2-99B9-19A6FA605F3E}"/>
              </a:ext>
            </a:extLst>
          </p:cNvPr>
          <p:cNvSpPr>
            <a:spLocks noGrp="1"/>
          </p:cNvSpPr>
          <p:nvPr>
            <p:ph type="title" hasCustomPrompt="1"/>
          </p:nvPr>
        </p:nvSpPr>
        <p:spPr>
          <a:xfrm>
            <a:off x="5003321" y="365125"/>
            <a:ext cx="4981188" cy="1325563"/>
          </a:xfrm>
        </p:spPr>
        <p:txBody>
          <a:bodyPr/>
          <a:lstStyle>
            <a:lvl1pPr>
              <a:defRPr/>
            </a:lvl1pPr>
          </a:lstStyle>
          <a:p>
            <a:r>
              <a:rPr lang="de-DE" dirty="0"/>
              <a:t>Titel</a:t>
            </a:r>
          </a:p>
        </p:txBody>
      </p:sp>
      <p:sp>
        <p:nvSpPr>
          <p:cNvPr id="10" name="Inhaltsplatzhalter 2">
            <a:extLst>
              <a:ext uri="{FF2B5EF4-FFF2-40B4-BE49-F238E27FC236}">
                <a16:creationId xmlns:a16="http://schemas.microsoft.com/office/drawing/2014/main" id="{40956416-BFD1-4774-9E60-C77AE706AB60}"/>
              </a:ext>
            </a:extLst>
          </p:cNvPr>
          <p:cNvSpPr>
            <a:spLocks noGrp="1"/>
          </p:cNvSpPr>
          <p:nvPr>
            <p:ph sz="half" idx="18" hasCustomPrompt="1"/>
          </p:nvPr>
        </p:nvSpPr>
        <p:spPr>
          <a:xfrm>
            <a:off x="0" y="-5752"/>
            <a:ext cx="4615132" cy="6863751"/>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Bild</a:t>
            </a:r>
          </a:p>
        </p:txBody>
      </p:sp>
      <p:sp>
        <p:nvSpPr>
          <p:cNvPr id="11" name="Inhaltsplatzhalter 2">
            <a:extLst>
              <a:ext uri="{FF2B5EF4-FFF2-40B4-BE49-F238E27FC236}">
                <a16:creationId xmlns:a16="http://schemas.microsoft.com/office/drawing/2014/main" id="{61513086-3A15-432E-A6D8-78139A909DE8}"/>
              </a:ext>
            </a:extLst>
          </p:cNvPr>
          <p:cNvSpPr>
            <a:spLocks noGrp="1"/>
          </p:cNvSpPr>
          <p:nvPr>
            <p:ph idx="1" hasCustomPrompt="1"/>
          </p:nvPr>
        </p:nvSpPr>
        <p:spPr>
          <a:xfrm>
            <a:off x="5003321" y="2469707"/>
            <a:ext cx="4981188" cy="3008067"/>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Tree>
    <p:extLst>
      <p:ext uri="{BB962C8B-B14F-4D97-AF65-F5344CB8AC3E}">
        <p14:creationId xmlns:p14="http://schemas.microsoft.com/office/powerpoint/2010/main" val="3415064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Trapezoid 6">
            <a:extLst>
              <a:ext uri="{FF2B5EF4-FFF2-40B4-BE49-F238E27FC236}">
                <a16:creationId xmlns:a16="http://schemas.microsoft.com/office/drawing/2014/main" id="{FC7DFDEB-527D-42C0-8EC7-4FB939348F53}"/>
              </a:ext>
            </a:extLst>
          </p:cNvPr>
          <p:cNvSpPr/>
          <p:nvPr userDrawn="1"/>
        </p:nvSpPr>
        <p:spPr>
          <a:xfrm>
            <a:off x="4833256" y="207553"/>
            <a:ext cx="5294993"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308FF62-22AA-43B8-B8A3-065B2BF35F50}"/>
              </a:ext>
            </a:extLst>
          </p:cNvPr>
          <p:cNvSpPr>
            <a:spLocks noGrp="1"/>
          </p:cNvSpPr>
          <p:nvPr>
            <p:ph type="title" hasCustomPrompt="1"/>
          </p:nvPr>
        </p:nvSpPr>
        <p:spPr>
          <a:xfrm>
            <a:off x="5003321" y="365125"/>
            <a:ext cx="4981188" cy="1325563"/>
          </a:xfrm>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45125D2C-FFAF-4EEE-B34C-A44DBD81589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78B171E7-AC3E-4C7A-AE8C-F414930AC8F1}"/>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7AE6B4C0-DD28-461D-88D6-D6BC9E766973}"/>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11" name="Inhaltsplatzhalter 2">
            <a:extLst>
              <a:ext uri="{FF2B5EF4-FFF2-40B4-BE49-F238E27FC236}">
                <a16:creationId xmlns:a16="http://schemas.microsoft.com/office/drawing/2014/main" id="{BB8F3976-6826-4F63-9185-F20C88231240}"/>
              </a:ext>
            </a:extLst>
          </p:cNvPr>
          <p:cNvSpPr>
            <a:spLocks noGrp="1"/>
          </p:cNvSpPr>
          <p:nvPr>
            <p:ph sz="half" idx="18" hasCustomPrompt="1"/>
          </p:nvPr>
        </p:nvSpPr>
        <p:spPr>
          <a:xfrm>
            <a:off x="0" y="-5752"/>
            <a:ext cx="4615132" cy="6863751"/>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Bild</a:t>
            </a:r>
          </a:p>
        </p:txBody>
      </p:sp>
      <p:sp>
        <p:nvSpPr>
          <p:cNvPr id="12" name="Inhaltsplatzhalter 2">
            <a:extLst>
              <a:ext uri="{FF2B5EF4-FFF2-40B4-BE49-F238E27FC236}">
                <a16:creationId xmlns:a16="http://schemas.microsoft.com/office/drawing/2014/main" id="{A6B78A15-5373-418E-9221-53FA1E17287B}"/>
              </a:ext>
            </a:extLst>
          </p:cNvPr>
          <p:cNvSpPr>
            <a:spLocks noGrp="1"/>
          </p:cNvSpPr>
          <p:nvPr>
            <p:ph idx="1" hasCustomPrompt="1"/>
          </p:nvPr>
        </p:nvSpPr>
        <p:spPr>
          <a:xfrm>
            <a:off x="5003321" y="2162139"/>
            <a:ext cx="4981188" cy="3851359"/>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Tree>
    <p:extLst>
      <p:ext uri="{BB962C8B-B14F-4D97-AF65-F5344CB8AC3E}">
        <p14:creationId xmlns:p14="http://schemas.microsoft.com/office/powerpoint/2010/main" val="1077663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Trapezoid 10">
            <a:extLst>
              <a:ext uri="{FF2B5EF4-FFF2-40B4-BE49-F238E27FC236}">
                <a16:creationId xmlns:a16="http://schemas.microsoft.com/office/drawing/2014/main" id="{F1073426-4F7D-4B20-9FCE-5CA52E15FC05}"/>
              </a:ext>
            </a:extLst>
          </p:cNvPr>
          <p:cNvSpPr/>
          <p:nvPr userDrawn="1"/>
        </p:nvSpPr>
        <p:spPr>
          <a:xfrm rot="10800000">
            <a:off x="-1" y="-1"/>
            <a:ext cx="5796951" cy="2889849"/>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4FA548C-1C23-4806-8C81-0774C350DE9B}"/>
              </a:ext>
            </a:extLst>
          </p:cNvPr>
          <p:cNvSpPr>
            <a:spLocks noGrp="1"/>
          </p:cNvSpPr>
          <p:nvPr>
            <p:ph type="title" hasCustomPrompt="1"/>
          </p:nvPr>
        </p:nvSpPr>
        <p:spPr>
          <a:xfrm>
            <a:off x="423089" y="543466"/>
            <a:ext cx="4950769" cy="1742534"/>
          </a:xfrm>
        </p:spPr>
        <p:txBody>
          <a:bodyPr anchor="ctr">
            <a:noAutofit/>
          </a:bodyPr>
          <a:lstStyle>
            <a:lvl1pPr>
              <a:defRPr sz="4400"/>
            </a:lvl1pPr>
          </a:lstStyle>
          <a:p>
            <a:r>
              <a:rPr lang="de-DE" dirty="0"/>
              <a:t>Titel</a:t>
            </a:r>
          </a:p>
        </p:txBody>
      </p:sp>
      <p:sp>
        <p:nvSpPr>
          <p:cNvPr id="5" name="Datumsplatzhalter 4">
            <a:extLst>
              <a:ext uri="{FF2B5EF4-FFF2-40B4-BE49-F238E27FC236}">
                <a16:creationId xmlns:a16="http://schemas.microsoft.com/office/drawing/2014/main" id="{F5A11313-4DCD-43CB-9248-3AACE80F2C08}"/>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BAA818F3-BC97-44BC-BAB4-17B1E8C4B54E}"/>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65F1CB40-0CAF-4F4A-B453-D209D7CCEBC8}"/>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D47D1DA2-A655-458C-9051-A05618EB9132}"/>
              </a:ext>
            </a:extLst>
          </p:cNvPr>
          <p:cNvSpPr>
            <a:spLocks noGrp="1"/>
          </p:cNvSpPr>
          <p:nvPr>
            <p:ph sz="half" idx="13" hasCustomPrompt="1"/>
          </p:nvPr>
        </p:nvSpPr>
        <p:spPr>
          <a:xfrm>
            <a:off x="6123317" y="543466"/>
            <a:ext cx="4018308" cy="5451892"/>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1" name="Inhaltsplatzhalter 2">
            <a:extLst>
              <a:ext uri="{FF2B5EF4-FFF2-40B4-BE49-F238E27FC236}">
                <a16:creationId xmlns:a16="http://schemas.microsoft.com/office/drawing/2014/main" id="{65B9F49C-A1DE-43C7-994E-C0382A2377B1}"/>
              </a:ext>
            </a:extLst>
          </p:cNvPr>
          <p:cNvSpPr>
            <a:spLocks noGrp="1"/>
          </p:cNvSpPr>
          <p:nvPr>
            <p:ph sz="half" idx="14" hasCustomPrompt="1"/>
          </p:nvPr>
        </p:nvSpPr>
        <p:spPr>
          <a:xfrm>
            <a:off x="838200" y="3165894"/>
            <a:ext cx="4958750" cy="282471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25321380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1" name="Inhaltsplatzhalter 2">
            <a:extLst>
              <a:ext uri="{FF2B5EF4-FFF2-40B4-BE49-F238E27FC236}">
                <a16:creationId xmlns:a16="http://schemas.microsoft.com/office/drawing/2014/main" id="{CCFB10AB-7386-45B2-8EB7-4277FBDB1891}"/>
              </a:ext>
            </a:extLst>
          </p:cNvPr>
          <p:cNvSpPr>
            <a:spLocks noGrp="1"/>
          </p:cNvSpPr>
          <p:nvPr>
            <p:ph sz="half" idx="13" hasCustomPrompt="1"/>
          </p:nvPr>
        </p:nvSpPr>
        <p:spPr>
          <a:xfrm>
            <a:off x="6384792" y="2051994"/>
            <a:ext cx="3751245" cy="412077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8" name="Trapezoid 10">
            <a:extLst>
              <a:ext uri="{FF2B5EF4-FFF2-40B4-BE49-F238E27FC236}">
                <a16:creationId xmlns:a16="http://schemas.microsoft.com/office/drawing/2014/main" id="{C90C9A57-2D02-4E25-A6CB-E59A30C0498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2E99846C-C456-47DC-98F5-1E00433C04F1}"/>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4FFBB6D0-0871-4117-B7E4-A1B54DDFAAC0}"/>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D90B56B7-7942-480A-9FC4-2646B421EC9F}"/>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FC8845FC-6AFC-4E11-94E7-6A2A3178E8BA}"/>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6">
            <a:extLst>
              <a:ext uri="{FF2B5EF4-FFF2-40B4-BE49-F238E27FC236}">
                <a16:creationId xmlns:a16="http://schemas.microsoft.com/office/drawing/2014/main" id="{D8B5DCD6-546E-4B69-A614-A2BC6724753F}"/>
              </a:ext>
            </a:extLst>
          </p:cNvPr>
          <p:cNvSpPr/>
          <p:nvPr userDrawn="1"/>
        </p:nvSpPr>
        <p:spPr>
          <a:xfrm>
            <a:off x="839790" y="2033468"/>
            <a:ext cx="4818559"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rapezoid 6">
            <a:extLst>
              <a:ext uri="{FF2B5EF4-FFF2-40B4-BE49-F238E27FC236}">
                <a16:creationId xmlns:a16="http://schemas.microsoft.com/office/drawing/2014/main" id="{9B1EC90D-134D-4289-BA1D-FAB50AD4953E}"/>
              </a:ext>
            </a:extLst>
          </p:cNvPr>
          <p:cNvSpPr/>
          <p:nvPr userDrawn="1"/>
        </p:nvSpPr>
        <p:spPr>
          <a:xfrm rot="10800000">
            <a:off x="839789" y="2866019"/>
            <a:ext cx="481856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14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6">
            <a:extLst>
              <a:ext uri="{FF2B5EF4-FFF2-40B4-BE49-F238E27FC236}">
                <a16:creationId xmlns:a16="http://schemas.microsoft.com/office/drawing/2014/main" id="{850AF00F-ECAD-4F58-98FC-EC8D86BB640A}"/>
              </a:ext>
            </a:extLst>
          </p:cNvPr>
          <p:cNvSpPr/>
          <p:nvPr userDrawn="1"/>
        </p:nvSpPr>
        <p:spPr>
          <a:xfrm>
            <a:off x="839788" y="3654434"/>
            <a:ext cx="4818563"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47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rapezoid 6">
            <a:extLst>
              <a:ext uri="{FF2B5EF4-FFF2-40B4-BE49-F238E27FC236}">
                <a16:creationId xmlns:a16="http://schemas.microsoft.com/office/drawing/2014/main" id="{F07372EF-8A15-488D-9F57-E51E5A2F6505}"/>
              </a:ext>
            </a:extLst>
          </p:cNvPr>
          <p:cNvSpPr/>
          <p:nvPr userDrawn="1"/>
        </p:nvSpPr>
        <p:spPr>
          <a:xfrm rot="10800000">
            <a:off x="839788" y="4500001"/>
            <a:ext cx="4818564"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8A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rapezoid 6">
            <a:extLst>
              <a:ext uri="{FF2B5EF4-FFF2-40B4-BE49-F238E27FC236}">
                <a16:creationId xmlns:a16="http://schemas.microsoft.com/office/drawing/2014/main" id="{909DF1EC-63CF-4075-B7CA-7A282EFCF026}"/>
              </a:ext>
            </a:extLst>
          </p:cNvPr>
          <p:cNvSpPr/>
          <p:nvPr userDrawn="1"/>
        </p:nvSpPr>
        <p:spPr>
          <a:xfrm>
            <a:off x="839788" y="5310623"/>
            <a:ext cx="4818564"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A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haltsplatzhalter 2">
            <a:extLst>
              <a:ext uri="{FF2B5EF4-FFF2-40B4-BE49-F238E27FC236}">
                <a16:creationId xmlns:a16="http://schemas.microsoft.com/office/drawing/2014/main" id="{F0513E6E-4309-49C9-A3AA-0916025D770F}"/>
              </a:ext>
            </a:extLst>
          </p:cNvPr>
          <p:cNvSpPr>
            <a:spLocks noGrp="1"/>
          </p:cNvSpPr>
          <p:nvPr>
            <p:ph sz="half" idx="15" hasCustomPrompt="1"/>
          </p:nvPr>
        </p:nvSpPr>
        <p:spPr>
          <a:xfrm>
            <a:off x="914400" y="2208361"/>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3" name="Inhaltsplatzhalter 2">
            <a:extLst>
              <a:ext uri="{FF2B5EF4-FFF2-40B4-BE49-F238E27FC236}">
                <a16:creationId xmlns:a16="http://schemas.microsoft.com/office/drawing/2014/main" id="{C16FD237-91CB-42E2-9875-45441F507C34}"/>
              </a:ext>
            </a:extLst>
          </p:cNvPr>
          <p:cNvSpPr>
            <a:spLocks noGrp="1"/>
          </p:cNvSpPr>
          <p:nvPr>
            <p:ph sz="half" idx="16" hasCustomPrompt="1"/>
          </p:nvPr>
        </p:nvSpPr>
        <p:spPr>
          <a:xfrm>
            <a:off x="914400" y="2978882"/>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4" name="Inhaltsplatzhalter 2">
            <a:extLst>
              <a:ext uri="{FF2B5EF4-FFF2-40B4-BE49-F238E27FC236}">
                <a16:creationId xmlns:a16="http://schemas.microsoft.com/office/drawing/2014/main" id="{A24E3D3E-1FEB-4580-8B3F-F07481DD3B22}"/>
              </a:ext>
            </a:extLst>
          </p:cNvPr>
          <p:cNvSpPr>
            <a:spLocks noGrp="1"/>
          </p:cNvSpPr>
          <p:nvPr>
            <p:ph sz="half" idx="17" hasCustomPrompt="1"/>
          </p:nvPr>
        </p:nvSpPr>
        <p:spPr>
          <a:xfrm>
            <a:off x="914399" y="3816927"/>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5" name="Inhaltsplatzhalter 2">
            <a:extLst>
              <a:ext uri="{FF2B5EF4-FFF2-40B4-BE49-F238E27FC236}">
                <a16:creationId xmlns:a16="http://schemas.microsoft.com/office/drawing/2014/main" id="{145879E7-4331-4B57-9B1F-B66159010491}"/>
              </a:ext>
            </a:extLst>
          </p:cNvPr>
          <p:cNvSpPr>
            <a:spLocks noGrp="1"/>
          </p:cNvSpPr>
          <p:nvPr>
            <p:ph sz="half" idx="18" hasCustomPrompt="1"/>
          </p:nvPr>
        </p:nvSpPr>
        <p:spPr>
          <a:xfrm>
            <a:off x="914399" y="4623139"/>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13A4E6B3-F497-4740-8C06-FA810651CD9E}"/>
              </a:ext>
            </a:extLst>
          </p:cNvPr>
          <p:cNvSpPr>
            <a:spLocks noGrp="1"/>
          </p:cNvSpPr>
          <p:nvPr>
            <p:ph sz="half" idx="19" hasCustomPrompt="1"/>
          </p:nvPr>
        </p:nvSpPr>
        <p:spPr>
          <a:xfrm>
            <a:off x="914398" y="5465803"/>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3906687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2" name="Trapezoid 10">
            <a:extLst>
              <a:ext uri="{FF2B5EF4-FFF2-40B4-BE49-F238E27FC236}">
                <a16:creationId xmlns:a16="http://schemas.microsoft.com/office/drawing/2014/main" id="{56B5F477-994B-4C42-AC82-1200225782EC}"/>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607C2D66-7527-430D-B8F6-04EED7E54EE0}"/>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18EE561B-B6BA-4439-A7E0-F811DB99658D}"/>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778006-1539-4F7A-916C-354BE22B7CAE}"/>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65B5EA2-06DC-44A2-83F1-CB7D2ECF83B0}"/>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6">
            <a:extLst>
              <a:ext uri="{FF2B5EF4-FFF2-40B4-BE49-F238E27FC236}">
                <a16:creationId xmlns:a16="http://schemas.microsoft.com/office/drawing/2014/main" id="{7E7368C2-9D74-4B0C-8EFE-BA743C8D33D4}"/>
              </a:ext>
            </a:extLst>
          </p:cNvPr>
          <p:cNvSpPr/>
          <p:nvPr userDrawn="1"/>
        </p:nvSpPr>
        <p:spPr>
          <a:xfrm rot="10800000">
            <a:off x="470745" y="1954480"/>
            <a:ext cx="5691576" cy="1686273"/>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BCC99796-1001-4F00-8E02-87FC1C973A92}"/>
              </a:ext>
            </a:extLst>
          </p:cNvPr>
          <p:cNvSpPr>
            <a:spLocks noGrp="1"/>
          </p:cNvSpPr>
          <p:nvPr>
            <p:ph sz="half" idx="1" hasCustomPrompt="1"/>
          </p:nvPr>
        </p:nvSpPr>
        <p:spPr>
          <a:xfrm>
            <a:off x="845149" y="2300657"/>
            <a:ext cx="5448888" cy="959110"/>
          </a:xfrm>
          <a:prstGeom prst="rect">
            <a:avLst/>
          </a:prstGeom>
        </p:spPr>
        <p:txBody>
          <a:bodyPr>
            <a:normAutofit lnSpcReduction="10000"/>
          </a:bodyPr>
          <a:lstStyle>
            <a:lvl1pPr>
              <a:defRPr/>
            </a:lvl1pPr>
          </a:lstStyle>
          <a:p>
            <a:pPr marL="0" marR="0" lvl="0" indent="0" algn="l" defTabSz="914400" rtl="0" eaLnBrk="0" fontAlgn="base" latinLnBrk="0" hangingPunct="0">
              <a:lnSpc>
                <a:spcPct val="100000"/>
              </a:lnSpc>
              <a:spcBef>
                <a:spcPct val="20000"/>
              </a:spcBef>
              <a:spcAft>
                <a:spcPct val="0"/>
              </a:spcAft>
              <a:buClrTx/>
              <a:buSzTx/>
              <a:tabLst/>
              <a:defRPr/>
            </a:pPr>
            <a:r>
              <a:rPr kumimoji="0" lang="de-DE" sz="2200" b="0" i="0" u="none" strike="noStrike" kern="0" cap="none" spc="0" normalizeH="0" baseline="0" noProof="0" dirty="0">
                <a:ln>
                  <a:noFill/>
                </a:ln>
                <a:solidFill>
                  <a:schemeClr val="bg1">
                    <a:lumMod val="95000"/>
                  </a:schemeClr>
                </a:solidFill>
                <a:effectLst/>
                <a:uLnTx/>
                <a:uFillTx/>
                <a:latin typeface="Lexia" panose="02000503040000020003" pitchFamily="2" charset="0"/>
                <a:ea typeface="+mn-ea"/>
                <a:cs typeface="+mn-cs"/>
              </a:rPr>
              <a:t>Text</a:t>
            </a:r>
            <a:endParaRPr kumimoji="0" lang="de-DE" sz="1800" b="0" i="0" u="none" strike="noStrike" kern="0" cap="none" spc="0" normalizeH="0" baseline="0" noProof="0" dirty="0">
              <a:ln>
                <a:noFill/>
              </a:ln>
              <a:solidFill>
                <a:schemeClr val="bg1">
                  <a:lumMod val="95000"/>
                </a:schemeClr>
              </a:solidFill>
              <a:effectLst/>
              <a:uLnTx/>
              <a:uFillTx/>
              <a:latin typeface="Lexia" panose="02000503040000020003" pitchFamily="2" charset="0"/>
              <a:ea typeface="+mn-ea"/>
              <a:cs typeface="+mn-cs"/>
            </a:endParaRPr>
          </a:p>
          <a:p>
            <a:pPr marL="668338" lvl="2" indent="0" eaLnBrk="0" fontAlgn="base" hangingPunct="0">
              <a:lnSpc>
                <a:spcPct val="100000"/>
              </a:lnSpc>
              <a:spcBef>
                <a:spcPct val="20000"/>
              </a:spcBef>
              <a:spcAft>
                <a:spcPct val="0"/>
              </a:spcAft>
              <a:buNone/>
              <a:defRPr/>
            </a:pPr>
            <a:endParaRPr kumimoji="0" lang="de-DE" sz="1800" b="0" i="0" u="none" strike="noStrike" kern="0" cap="none" spc="0" normalizeH="0" baseline="0" noProof="0" dirty="0">
              <a:ln>
                <a:noFill/>
              </a:ln>
              <a:effectLst/>
              <a:uLnTx/>
              <a:uFillTx/>
              <a:latin typeface="Lexia" panose="02000503040000020003" pitchFamily="2" charset="0"/>
              <a:ea typeface="+mn-ea"/>
              <a:cs typeface="+mn-cs"/>
            </a:endParaRPr>
          </a:p>
          <a:p>
            <a:endParaRPr lang="de-DE" dirty="0"/>
          </a:p>
        </p:txBody>
      </p:sp>
      <p:sp>
        <p:nvSpPr>
          <p:cNvPr id="10" name="Inhaltsplatzhalter 2">
            <a:extLst>
              <a:ext uri="{FF2B5EF4-FFF2-40B4-BE49-F238E27FC236}">
                <a16:creationId xmlns:a16="http://schemas.microsoft.com/office/drawing/2014/main" id="{7F817C98-2D75-4593-A4A1-00720EFD424A}"/>
              </a:ext>
            </a:extLst>
          </p:cNvPr>
          <p:cNvSpPr>
            <a:spLocks noGrp="1"/>
          </p:cNvSpPr>
          <p:nvPr>
            <p:ph sz="half" idx="13" hasCustomPrompt="1"/>
          </p:nvPr>
        </p:nvSpPr>
        <p:spPr>
          <a:xfrm>
            <a:off x="6531364" y="1954480"/>
            <a:ext cx="3453145" cy="1686274"/>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13" name="Inhaltsplatzhalter 2">
            <a:extLst>
              <a:ext uri="{FF2B5EF4-FFF2-40B4-BE49-F238E27FC236}">
                <a16:creationId xmlns:a16="http://schemas.microsoft.com/office/drawing/2014/main" id="{708871FE-3EE7-4DEF-8B52-EEB372A551B7}"/>
              </a:ext>
            </a:extLst>
          </p:cNvPr>
          <p:cNvSpPr>
            <a:spLocks noGrp="1"/>
          </p:cNvSpPr>
          <p:nvPr>
            <p:ph sz="half" idx="14" hasCustomPrompt="1"/>
          </p:nvPr>
        </p:nvSpPr>
        <p:spPr>
          <a:xfrm>
            <a:off x="-1" y="3976777"/>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4" name="Inhaltsplatzhalter 2">
            <a:extLst>
              <a:ext uri="{FF2B5EF4-FFF2-40B4-BE49-F238E27FC236}">
                <a16:creationId xmlns:a16="http://schemas.microsoft.com/office/drawing/2014/main" id="{2B90D172-B413-45D5-994E-15BFF399D534}"/>
              </a:ext>
            </a:extLst>
          </p:cNvPr>
          <p:cNvSpPr>
            <a:spLocks noGrp="1"/>
          </p:cNvSpPr>
          <p:nvPr>
            <p:ph sz="half" idx="15" hasCustomPrompt="1"/>
          </p:nvPr>
        </p:nvSpPr>
        <p:spPr>
          <a:xfrm>
            <a:off x="4076699" y="3976776"/>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5" name="Inhaltsplatzhalter 2">
            <a:extLst>
              <a:ext uri="{FF2B5EF4-FFF2-40B4-BE49-F238E27FC236}">
                <a16:creationId xmlns:a16="http://schemas.microsoft.com/office/drawing/2014/main" id="{FCCCC91D-DF2F-4E2C-B8C9-0D4454746651}"/>
              </a:ext>
            </a:extLst>
          </p:cNvPr>
          <p:cNvSpPr>
            <a:spLocks noGrp="1"/>
          </p:cNvSpPr>
          <p:nvPr>
            <p:ph sz="half" idx="16" hasCustomPrompt="1"/>
          </p:nvPr>
        </p:nvSpPr>
        <p:spPr>
          <a:xfrm>
            <a:off x="8153398" y="3976775"/>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443101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9" name="Trapezoid 10">
            <a:extLst>
              <a:ext uri="{FF2B5EF4-FFF2-40B4-BE49-F238E27FC236}">
                <a16:creationId xmlns:a16="http://schemas.microsoft.com/office/drawing/2014/main" id="{F20D392B-6C93-4041-A07B-AE6D31FF3B6F}"/>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2A44370-55EA-43C9-980F-4A1541888323}"/>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280C2EE8-8DC6-4DBE-8B11-5CFD187EC66B}"/>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1A7EEDC-1394-48E9-B63B-A06A554197E3}"/>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1894AE9-81E5-4AF1-BEED-7C90650E9C50}"/>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Inhaltsplatzhalter 2">
            <a:extLst>
              <a:ext uri="{FF2B5EF4-FFF2-40B4-BE49-F238E27FC236}">
                <a16:creationId xmlns:a16="http://schemas.microsoft.com/office/drawing/2014/main" id="{A3069E6A-A0F6-429D-9B1E-5A6FB6D75E35}"/>
              </a:ext>
            </a:extLst>
          </p:cNvPr>
          <p:cNvSpPr>
            <a:spLocks noGrp="1"/>
          </p:cNvSpPr>
          <p:nvPr>
            <p:ph idx="1" hasCustomPrompt="1"/>
          </p:nvPr>
        </p:nvSpPr>
        <p:spPr>
          <a:xfrm>
            <a:off x="838199" y="1942011"/>
            <a:ext cx="5257801" cy="2594248"/>
          </a:xfrm>
          <a:prstGeom prst="rect">
            <a:avLst/>
          </a:prstGeom>
        </p:spPr>
        <p:txBody>
          <a:bodyPr>
            <a:normAutofit/>
          </a:bodyPr>
          <a:lstStyle>
            <a:lvl1pPr marL="0" indent="0">
              <a:buNone/>
              <a:defRPr/>
            </a:lvl1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200" b="0" i="0" u="none" strike="noStrike" kern="0" cap="none" spc="0" normalizeH="0" baseline="0" noProof="0" dirty="0">
                <a:ln>
                  <a:noFill/>
                </a:ln>
                <a:effectLst/>
                <a:uLnTx/>
                <a:uFillTx/>
                <a:latin typeface="Lexia" panose="02000503040000020003" pitchFamily="2" charset="0"/>
                <a:ea typeface="+mn-ea"/>
                <a:cs typeface="+mn-cs"/>
                <a:sym typeface="Wingdings" panose="05000000000000000000" pitchFamily="2" charset="2"/>
              </a:rPr>
              <a:t>Erste Ebene</a:t>
            </a:r>
          </a:p>
        </p:txBody>
      </p:sp>
      <p:sp>
        <p:nvSpPr>
          <p:cNvPr id="7" name="Trapezoid 6">
            <a:extLst>
              <a:ext uri="{FF2B5EF4-FFF2-40B4-BE49-F238E27FC236}">
                <a16:creationId xmlns:a16="http://schemas.microsoft.com/office/drawing/2014/main" id="{9293E0E9-CD5D-4289-9C3F-B45E303A9E22}"/>
              </a:ext>
            </a:extLst>
          </p:cNvPr>
          <p:cNvSpPr/>
          <p:nvPr userDrawn="1"/>
        </p:nvSpPr>
        <p:spPr>
          <a:xfrm>
            <a:off x="838199" y="4625952"/>
            <a:ext cx="5083630"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D14B2773-8A07-4373-B6D6-0EE083A6A96C}"/>
              </a:ext>
            </a:extLst>
          </p:cNvPr>
          <p:cNvSpPr>
            <a:spLocks noGrp="1"/>
          </p:cNvSpPr>
          <p:nvPr>
            <p:ph sz="half" idx="14" hasCustomPrompt="1"/>
          </p:nvPr>
        </p:nvSpPr>
        <p:spPr>
          <a:xfrm>
            <a:off x="6270173" y="1942010"/>
            <a:ext cx="3865865" cy="407922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3" name="Inhaltsplatzhalter 2">
            <a:extLst>
              <a:ext uri="{FF2B5EF4-FFF2-40B4-BE49-F238E27FC236}">
                <a16:creationId xmlns:a16="http://schemas.microsoft.com/office/drawing/2014/main" id="{E1EAFDEE-24C1-4D51-A7D0-AC050EEDB10E}"/>
              </a:ext>
            </a:extLst>
          </p:cNvPr>
          <p:cNvSpPr>
            <a:spLocks noGrp="1"/>
          </p:cNvSpPr>
          <p:nvPr>
            <p:ph sz="half" idx="15" hasCustomPrompt="1"/>
          </p:nvPr>
        </p:nvSpPr>
        <p:spPr>
          <a:xfrm>
            <a:off x="914400" y="4877273"/>
            <a:ext cx="4787659" cy="1143964"/>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3201452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17" name="Trapezoid 10">
            <a:extLst>
              <a:ext uri="{FF2B5EF4-FFF2-40B4-BE49-F238E27FC236}">
                <a16:creationId xmlns:a16="http://schemas.microsoft.com/office/drawing/2014/main" id="{C3DA8418-1CA1-4E5E-AF45-55A98D914C9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693F968E-6F45-4D9E-A8A3-10CC134C29EE}"/>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27B86B1-3CE0-43A3-851E-CB7437C28571}"/>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778F4231-BE00-4514-B02A-1A0A902D539A}"/>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38799C26-73C4-45D2-B2CF-AEF25618800C}"/>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Freihandform: Form 6">
            <a:extLst>
              <a:ext uri="{FF2B5EF4-FFF2-40B4-BE49-F238E27FC236}">
                <a16:creationId xmlns:a16="http://schemas.microsoft.com/office/drawing/2014/main" id="{81FF69FB-84DB-477D-89E1-978D6A98EBD6}"/>
              </a:ext>
            </a:extLst>
          </p:cNvPr>
          <p:cNvSpPr/>
          <p:nvPr userDrawn="1"/>
        </p:nvSpPr>
        <p:spPr>
          <a:xfrm>
            <a:off x="3935942" y="4609652"/>
            <a:ext cx="2503790" cy="499174"/>
          </a:xfrm>
          <a:custGeom>
            <a:avLst/>
            <a:gdLst>
              <a:gd name="connsiteX0" fmla="*/ 2494230 w 2503790"/>
              <a:gd name="connsiteY0" fmla="*/ 0 h 499174"/>
              <a:gd name="connsiteX1" fmla="*/ 2496040 w 2503790"/>
              <a:gd name="connsiteY1" fmla="*/ 64219 h 499174"/>
              <a:gd name="connsiteX2" fmla="*/ 2502071 w 2503790"/>
              <a:gd name="connsiteY2" fmla="*/ 334940 h 499174"/>
              <a:gd name="connsiteX3" fmla="*/ 266715 w 2503790"/>
              <a:gd name="connsiteY3" fmla="*/ 482890 h 499174"/>
              <a:gd name="connsiteX4" fmla="*/ 0 w 2503790"/>
              <a:gd name="connsiteY4" fmla="*/ 499174 h 499174"/>
              <a:gd name="connsiteX5" fmla="*/ 531 w 2503790"/>
              <a:gd name="connsiteY5" fmla="*/ 101390 h 499174"/>
              <a:gd name="connsiteX6" fmla="*/ 2494230 w 2503790"/>
              <a:gd name="connsiteY6" fmla="*/ 0 h 49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3790" h="499174">
                <a:moveTo>
                  <a:pt x="2494230" y="0"/>
                </a:moveTo>
                <a:lnTo>
                  <a:pt x="2496040" y="64219"/>
                </a:lnTo>
                <a:cubicBezTo>
                  <a:pt x="2500420" y="192196"/>
                  <a:pt x="2506920" y="316908"/>
                  <a:pt x="2502071" y="334940"/>
                </a:cubicBezTo>
                <a:cubicBezTo>
                  <a:pt x="2499794" y="335634"/>
                  <a:pt x="1507062" y="405996"/>
                  <a:pt x="266715" y="482890"/>
                </a:cubicBezTo>
                <a:lnTo>
                  <a:pt x="0" y="499174"/>
                </a:lnTo>
                <a:lnTo>
                  <a:pt x="531" y="101390"/>
                </a:lnTo>
                <a:lnTo>
                  <a:pt x="2494230" y="0"/>
                </a:lnTo>
                <a:close/>
              </a:path>
            </a:pathLst>
          </a:cu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59BF749F-3B16-4025-A923-8CB4CD591E40}"/>
              </a:ext>
            </a:extLst>
          </p:cNvPr>
          <p:cNvSpPr/>
          <p:nvPr userDrawn="1"/>
        </p:nvSpPr>
        <p:spPr>
          <a:xfrm>
            <a:off x="470745" y="4182093"/>
            <a:ext cx="5967921" cy="1097585"/>
          </a:xfrm>
          <a:custGeom>
            <a:avLst/>
            <a:gdLst>
              <a:gd name="connsiteX0" fmla="*/ 0 w 5969320"/>
              <a:gd name="connsiteY0" fmla="*/ 0 h 1097586"/>
              <a:gd name="connsiteX1" fmla="*/ 5969320 w 5969320"/>
              <a:gd name="connsiteY1" fmla="*/ 201462 h 1097586"/>
              <a:gd name="connsiteX2" fmla="*/ 5959958 w 5969320"/>
              <a:gd name="connsiteY2" fmla="*/ 396797 h 1097586"/>
              <a:gd name="connsiteX3" fmla="*/ 5960826 w 5969320"/>
              <a:gd name="connsiteY3" fmla="*/ 427558 h 1097586"/>
              <a:gd name="connsiteX4" fmla="*/ 3467127 w 5969320"/>
              <a:gd name="connsiteY4" fmla="*/ 528948 h 1097586"/>
              <a:gd name="connsiteX5" fmla="*/ 3466596 w 5969320"/>
              <a:gd name="connsiteY5" fmla="*/ 926732 h 1097586"/>
              <a:gd name="connsiteX6" fmla="*/ 3258025 w 5969320"/>
              <a:gd name="connsiteY6" fmla="*/ 939466 h 1097586"/>
              <a:gd name="connsiteX7" fmla="*/ 12271 w 5969320"/>
              <a:gd name="connsiteY7" fmla="*/ 1097586 h 1097586"/>
              <a:gd name="connsiteX8" fmla="*/ 0 w 5969320"/>
              <a:gd name="connsiteY8" fmla="*/ 0 h 1097586"/>
              <a:gd name="connsiteX0" fmla="*/ 0 w 5969320"/>
              <a:gd name="connsiteY0" fmla="*/ 0 h 1106294"/>
              <a:gd name="connsiteX1" fmla="*/ 5969320 w 5969320"/>
              <a:gd name="connsiteY1" fmla="*/ 201462 h 1106294"/>
              <a:gd name="connsiteX2" fmla="*/ 5959958 w 5969320"/>
              <a:gd name="connsiteY2" fmla="*/ 396797 h 1106294"/>
              <a:gd name="connsiteX3" fmla="*/ 5960826 w 5969320"/>
              <a:gd name="connsiteY3" fmla="*/ 427558 h 1106294"/>
              <a:gd name="connsiteX4" fmla="*/ 3467127 w 5969320"/>
              <a:gd name="connsiteY4" fmla="*/ 528948 h 1106294"/>
              <a:gd name="connsiteX5" fmla="*/ 3466596 w 5969320"/>
              <a:gd name="connsiteY5" fmla="*/ 926732 h 1106294"/>
              <a:gd name="connsiteX6" fmla="*/ 3258025 w 5969320"/>
              <a:gd name="connsiteY6" fmla="*/ 939466 h 1106294"/>
              <a:gd name="connsiteX7" fmla="*/ 3562 w 5969320"/>
              <a:gd name="connsiteY7" fmla="*/ 1106294 h 1106294"/>
              <a:gd name="connsiteX8" fmla="*/ 0 w 5969320"/>
              <a:gd name="connsiteY8" fmla="*/ 0 h 1106294"/>
              <a:gd name="connsiteX0" fmla="*/ 5178 w 5974498"/>
              <a:gd name="connsiteY0" fmla="*/ 0 h 1097585"/>
              <a:gd name="connsiteX1" fmla="*/ 5974498 w 5974498"/>
              <a:gd name="connsiteY1" fmla="*/ 201462 h 1097585"/>
              <a:gd name="connsiteX2" fmla="*/ 5965136 w 5974498"/>
              <a:gd name="connsiteY2" fmla="*/ 396797 h 1097585"/>
              <a:gd name="connsiteX3" fmla="*/ 5966004 w 5974498"/>
              <a:gd name="connsiteY3" fmla="*/ 427558 h 1097585"/>
              <a:gd name="connsiteX4" fmla="*/ 3472305 w 5974498"/>
              <a:gd name="connsiteY4" fmla="*/ 528948 h 1097585"/>
              <a:gd name="connsiteX5" fmla="*/ 3471774 w 5974498"/>
              <a:gd name="connsiteY5" fmla="*/ 926732 h 1097585"/>
              <a:gd name="connsiteX6" fmla="*/ 3263203 w 5974498"/>
              <a:gd name="connsiteY6" fmla="*/ 939466 h 1097585"/>
              <a:gd name="connsiteX7" fmla="*/ 31 w 5974498"/>
              <a:gd name="connsiteY7" fmla="*/ 1097585 h 1097585"/>
              <a:gd name="connsiteX8" fmla="*/ 5178 w 5974498"/>
              <a:gd name="connsiteY8" fmla="*/ 0 h 109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498" h="1097585">
                <a:moveTo>
                  <a:pt x="5178" y="0"/>
                </a:moveTo>
                <a:lnTo>
                  <a:pt x="5974498" y="201462"/>
                </a:lnTo>
                <a:cubicBezTo>
                  <a:pt x="5964504" y="224783"/>
                  <a:pt x="5963277" y="304437"/>
                  <a:pt x="5965136" y="396797"/>
                </a:cubicBezTo>
                <a:cubicBezTo>
                  <a:pt x="5965425" y="407051"/>
                  <a:pt x="5965715" y="417304"/>
                  <a:pt x="5966004" y="427558"/>
                </a:cubicBezTo>
                <a:lnTo>
                  <a:pt x="3472305" y="528948"/>
                </a:lnTo>
                <a:lnTo>
                  <a:pt x="3471774" y="926732"/>
                </a:lnTo>
                <a:lnTo>
                  <a:pt x="3263203" y="939466"/>
                </a:lnTo>
                <a:lnTo>
                  <a:pt x="31" y="1097585"/>
                </a:lnTo>
                <a:cubicBezTo>
                  <a:pt x="-494" y="712985"/>
                  <a:pt x="5703" y="384600"/>
                  <a:pt x="5178" y="0"/>
                </a:cubicBez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8C4B3914-70AE-4136-BC95-F8B2FF880B69}"/>
              </a:ext>
            </a:extLst>
          </p:cNvPr>
          <p:cNvSpPr/>
          <p:nvPr userDrawn="1"/>
        </p:nvSpPr>
        <p:spPr>
          <a:xfrm>
            <a:off x="3934833" y="4468848"/>
            <a:ext cx="6201205" cy="1654917"/>
          </a:xfrm>
          <a:custGeom>
            <a:avLst/>
            <a:gdLst>
              <a:gd name="connsiteX0" fmla="*/ 6172615 w 6192316"/>
              <a:gd name="connsiteY0" fmla="*/ 0 h 1663626"/>
              <a:gd name="connsiteX1" fmla="*/ 6192316 w 6192316"/>
              <a:gd name="connsiteY1" fmla="*/ 1663626 h 1663626"/>
              <a:gd name="connsiteX2" fmla="*/ 0 w 6192316"/>
              <a:gd name="connsiteY2" fmla="*/ 1478725 h 1663626"/>
              <a:gd name="connsiteX3" fmla="*/ 1108 w 6192316"/>
              <a:gd name="connsiteY3" fmla="*/ 648687 h 1663626"/>
              <a:gd name="connsiteX4" fmla="*/ 267823 w 6192316"/>
              <a:gd name="connsiteY4" fmla="*/ 632403 h 1663626"/>
              <a:gd name="connsiteX5" fmla="*/ 2503179 w 6192316"/>
              <a:gd name="connsiteY5" fmla="*/ 484453 h 1663626"/>
              <a:gd name="connsiteX6" fmla="*/ 2497148 w 6192316"/>
              <a:gd name="connsiteY6" fmla="*/ 213732 h 1663626"/>
              <a:gd name="connsiteX7" fmla="*/ 2495338 w 6192316"/>
              <a:gd name="connsiteY7" fmla="*/ 149513 h 1663626"/>
              <a:gd name="connsiteX8" fmla="*/ 6172615 w 6192316"/>
              <a:gd name="connsiteY8" fmla="*/ 0 h 1663626"/>
              <a:gd name="connsiteX0" fmla="*/ 6190007 w 6192316"/>
              <a:gd name="connsiteY0" fmla="*/ 0 h 1654917"/>
              <a:gd name="connsiteX1" fmla="*/ 6192316 w 6192316"/>
              <a:gd name="connsiteY1" fmla="*/ 1654917 h 1654917"/>
              <a:gd name="connsiteX2" fmla="*/ 0 w 6192316"/>
              <a:gd name="connsiteY2" fmla="*/ 1470016 h 1654917"/>
              <a:gd name="connsiteX3" fmla="*/ 1108 w 6192316"/>
              <a:gd name="connsiteY3" fmla="*/ 639978 h 1654917"/>
              <a:gd name="connsiteX4" fmla="*/ 267823 w 6192316"/>
              <a:gd name="connsiteY4" fmla="*/ 623694 h 1654917"/>
              <a:gd name="connsiteX5" fmla="*/ 2503179 w 6192316"/>
              <a:gd name="connsiteY5" fmla="*/ 475744 h 1654917"/>
              <a:gd name="connsiteX6" fmla="*/ 2497148 w 6192316"/>
              <a:gd name="connsiteY6" fmla="*/ 205023 h 1654917"/>
              <a:gd name="connsiteX7" fmla="*/ 2495338 w 6192316"/>
              <a:gd name="connsiteY7" fmla="*/ 140804 h 1654917"/>
              <a:gd name="connsiteX8" fmla="*/ 6190007 w 6192316"/>
              <a:gd name="connsiteY8" fmla="*/ 0 h 16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2316" h="1654917">
                <a:moveTo>
                  <a:pt x="6190007" y="0"/>
                </a:moveTo>
                <a:cubicBezTo>
                  <a:pt x="6190553" y="599675"/>
                  <a:pt x="6191770" y="1055242"/>
                  <a:pt x="6192316" y="1654917"/>
                </a:cubicBezTo>
                <a:cubicBezTo>
                  <a:pt x="4134232" y="1541032"/>
                  <a:pt x="2058084" y="1583900"/>
                  <a:pt x="0" y="1470016"/>
                </a:cubicBezTo>
                <a:cubicBezTo>
                  <a:pt x="369" y="1193337"/>
                  <a:pt x="739" y="916657"/>
                  <a:pt x="1108" y="639978"/>
                </a:cubicBezTo>
                <a:lnTo>
                  <a:pt x="267823" y="623694"/>
                </a:lnTo>
                <a:lnTo>
                  <a:pt x="2503179" y="475744"/>
                </a:lnTo>
                <a:cubicBezTo>
                  <a:pt x="2508028" y="457712"/>
                  <a:pt x="2501528" y="333000"/>
                  <a:pt x="2497148" y="205023"/>
                </a:cubicBezTo>
                <a:cubicBezTo>
                  <a:pt x="2496545" y="183617"/>
                  <a:pt x="2495941" y="162210"/>
                  <a:pt x="2495338" y="140804"/>
                </a:cubicBezTo>
                <a:lnTo>
                  <a:pt x="6190007" y="0"/>
                </a:lnTo>
                <a:close/>
              </a:path>
            </a:pathLst>
          </a:custGeom>
          <a:solidFill>
            <a:srgbClr val="F258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8" name="Inhaltsplatzhalter 2">
            <a:extLst>
              <a:ext uri="{FF2B5EF4-FFF2-40B4-BE49-F238E27FC236}">
                <a16:creationId xmlns:a16="http://schemas.microsoft.com/office/drawing/2014/main" id="{0D9C3795-AAE8-46F4-B955-D500098E82D4}"/>
              </a:ext>
            </a:extLst>
          </p:cNvPr>
          <p:cNvSpPr>
            <a:spLocks noGrp="1"/>
          </p:cNvSpPr>
          <p:nvPr>
            <p:ph sz="half" idx="14" hasCustomPrompt="1"/>
          </p:nvPr>
        </p:nvSpPr>
        <p:spPr>
          <a:xfrm>
            <a:off x="571392" y="4304581"/>
            <a:ext cx="3190245" cy="804245"/>
          </a:xfrm>
          <a:prstGeom prst="rect">
            <a:avLst/>
          </a:prstGeom>
        </p:spPr>
        <p:txBody>
          <a:bodyPr anchor="ctr"/>
          <a:lstStyle>
            <a:lvl2pPr marL="0" indent="0">
              <a:lnSpc>
                <a:spcPct val="100000"/>
              </a:lnSpc>
              <a:spcBef>
                <a:spcPts val="0"/>
              </a:spcBef>
              <a:buNone/>
              <a:defRPr i="1">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19" name="Inhaltsplatzhalter 2">
            <a:extLst>
              <a:ext uri="{FF2B5EF4-FFF2-40B4-BE49-F238E27FC236}">
                <a16:creationId xmlns:a16="http://schemas.microsoft.com/office/drawing/2014/main" id="{EA2F4DD6-EA19-443E-A858-DBDAB6E55315}"/>
              </a:ext>
            </a:extLst>
          </p:cNvPr>
          <p:cNvSpPr>
            <a:spLocks noGrp="1"/>
          </p:cNvSpPr>
          <p:nvPr>
            <p:ph sz="half" idx="15" hasCustomPrompt="1"/>
          </p:nvPr>
        </p:nvSpPr>
        <p:spPr>
          <a:xfrm>
            <a:off x="4175185" y="4951562"/>
            <a:ext cx="5807015" cy="879894"/>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0" name="Inhaltsplatzhalter 2">
            <a:extLst>
              <a:ext uri="{FF2B5EF4-FFF2-40B4-BE49-F238E27FC236}">
                <a16:creationId xmlns:a16="http://schemas.microsoft.com/office/drawing/2014/main" id="{4A246AD3-4CE6-4EB8-B2DC-D4BEF2DF2428}"/>
              </a:ext>
            </a:extLst>
          </p:cNvPr>
          <p:cNvSpPr>
            <a:spLocks noGrp="1"/>
          </p:cNvSpPr>
          <p:nvPr>
            <p:ph idx="1" hasCustomPrompt="1"/>
          </p:nvPr>
        </p:nvSpPr>
        <p:spPr>
          <a:xfrm>
            <a:off x="838200" y="1942011"/>
            <a:ext cx="9144000" cy="2069230"/>
          </a:xfrm>
          <a:prstGeom prst="rect">
            <a:avLst/>
          </a:prstGeom>
        </p:spPr>
        <p:txBody>
          <a:bodyPr>
            <a:normAutofit/>
          </a:bodyPr>
          <a:lstStyle>
            <a:lvl1pPr marL="0" indent="0">
              <a:buFontTx/>
              <a:buNone/>
              <a:defRPr/>
            </a:lvl1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200" b="0" i="0" u="none" strike="noStrike" kern="0" cap="none" spc="0" normalizeH="0" baseline="0" noProof="0" dirty="0">
                <a:ln>
                  <a:noFill/>
                </a:ln>
                <a:effectLst/>
                <a:uLnTx/>
                <a:uFillTx/>
                <a:latin typeface="Lexia" panose="02000503040000020003" pitchFamily="2" charset="0"/>
                <a:ea typeface="+mn-ea"/>
                <a:cs typeface="+mn-cs"/>
                <a:sym typeface="Wingdings" panose="05000000000000000000" pitchFamily="2" charset="2"/>
              </a:rPr>
              <a:t>Text</a:t>
            </a:r>
          </a:p>
        </p:txBody>
      </p:sp>
    </p:spTree>
    <p:extLst>
      <p:ext uri="{BB962C8B-B14F-4D97-AF65-F5344CB8AC3E}">
        <p14:creationId xmlns:p14="http://schemas.microsoft.com/office/powerpoint/2010/main" val="147519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5" name="Inhaltsplatzhalter 2">
            <a:extLst>
              <a:ext uri="{FF2B5EF4-FFF2-40B4-BE49-F238E27FC236}">
                <a16:creationId xmlns:a16="http://schemas.microsoft.com/office/drawing/2014/main" id="{CF95280D-3256-462E-9FF4-7A8AC91818FF}"/>
              </a:ext>
            </a:extLst>
          </p:cNvPr>
          <p:cNvSpPr>
            <a:spLocks noGrp="1"/>
          </p:cNvSpPr>
          <p:nvPr>
            <p:ph sz="half" idx="14" hasCustomPrompt="1"/>
          </p:nvPr>
        </p:nvSpPr>
        <p:spPr>
          <a:xfrm>
            <a:off x="984069" y="1989073"/>
            <a:ext cx="3330756" cy="391771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38" name="Inhaltsplatzhalter 2">
            <a:extLst>
              <a:ext uri="{FF2B5EF4-FFF2-40B4-BE49-F238E27FC236}">
                <a16:creationId xmlns:a16="http://schemas.microsoft.com/office/drawing/2014/main" id="{4AB0337D-8921-4CFD-AB0E-F05BBAAA908F}"/>
              </a:ext>
            </a:extLst>
          </p:cNvPr>
          <p:cNvSpPr>
            <a:spLocks noGrp="1"/>
          </p:cNvSpPr>
          <p:nvPr>
            <p:ph sz="half" idx="13" hasCustomPrompt="1"/>
          </p:nvPr>
        </p:nvSpPr>
        <p:spPr>
          <a:xfrm>
            <a:off x="4800072" y="1767017"/>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16" name="Trapezoid 10">
            <a:extLst>
              <a:ext uri="{FF2B5EF4-FFF2-40B4-BE49-F238E27FC236}">
                <a16:creationId xmlns:a16="http://schemas.microsoft.com/office/drawing/2014/main" id="{53C9D4AE-B930-4E6F-92F3-ACD90AFD632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73AD4B4-A6C6-4222-96FA-F17825A03BF7}"/>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F7D458A5-37F3-4E54-BB49-11D2C028CCC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CBD933D-3AAF-48E6-AA8E-8DCBD83A7ABD}"/>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DF9FDBC5-36B2-4ACB-B441-E9A1304227D1}"/>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85A11D5B-948C-4ADC-824D-9E8B31DC7CE5}"/>
              </a:ext>
            </a:extLst>
          </p:cNvPr>
          <p:cNvSpPr/>
          <p:nvPr userDrawn="1"/>
        </p:nvSpPr>
        <p:spPr>
          <a:xfrm>
            <a:off x="984069" y="1762348"/>
            <a:ext cx="3330756" cy="4381277"/>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694953"/>
              <a:gd name="connsiteX1" fmla="*/ 0 w 982487"/>
              <a:gd name="connsiteY1" fmla="*/ 34281 h 694953"/>
              <a:gd name="connsiteX2" fmla="*/ 982487 w 982487"/>
              <a:gd name="connsiteY2" fmla="*/ 0 h 694953"/>
              <a:gd name="connsiteX3" fmla="*/ 982487 w 982487"/>
              <a:gd name="connsiteY3" fmla="*/ 694953 h 694953"/>
              <a:gd name="connsiteX4" fmla="*/ 1184 w 982487"/>
              <a:gd name="connsiteY4" fmla="*/ 657581 h 69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694953">
                <a:moveTo>
                  <a:pt x="1184" y="657581"/>
                </a:moveTo>
                <a:cubicBezTo>
                  <a:pt x="771" y="515129"/>
                  <a:pt x="413" y="176733"/>
                  <a:pt x="0" y="34281"/>
                </a:cubicBezTo>
                <a:lnTo>
                  <a:pt x="982487" y="0"/>
                </a:lnTo>
                <a:lnTo>
                  <a:pt x="982487" y="694953"/>
                </a:lnTo>
                <a:cubicBezTo>
                  <a:pt x="655386" y="678757"/>
                  <a:pt x="328285" y="673777"/>
                  <a:pt x="1184" y="657581"/>
                </a:cubicBezTo>
                <a:close/>
              </a:path>
            </a:pathLst>
          </a:custGeom>
          <a:noFill/>
          <a:ln>
            <a:solidFill>
              <a:srgbClr val="938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42" name="Inhaltsplatzhalter 2">
            <a:extLst>
              <a:ext uri="{FF2B5EF4-FFF2-40B4-BE49-F238E27FC236}">
                <a16:creationId xmlns:a16="http://schemas.microsoft.com/office/drawing/2014/main" id="{153FABBA-F64A-4B2A-BBEB-06E948FE0C98}"/>
              </a:ext>
            </a:extLst>
          </p:cNvPr>
          <p:cNvSpPr>
            <a:spLocks noGrp="1"/>
          </p:cNvSpPr>
          <p:nvPr>
            <p:ph sz="half" idx="17" hasCustomPrompt="1"/>
          </p:nvPr>
        </p:nvSpPr>
        <p:spPr>
          <a:xfrm>
            <a:off x="4800072" y="2888989"/>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3" name="Inhaltsplatzhalter 2">
            <a:extLst>
              <a:ext uri="{FF2B5EF4-FFF2-40B4-BE49-F238E27FC236}">
                <a16:creationId xmlns:a16="http://schemas.microsoft.com/office/drawing/2014/main" id="{3A667F4A-E68C-4F6A-8EA7-B5892076EFDB}"/>
              </a:ext>
            </a:extLst>
          </p:cNvPr>
          <p:cNvSpPr>
            <a:spLocks noGrp="1"/>
          </p:cNvSpPr>
          <p:nvPr>
            <p:ph sz="half" idx="18" hasCustomPrompt="1"/>
          </p:nvPr>
        </p:nvSpPr>
        <p:spPr>
          <a:xfrm>
            <a:off x="4800072" y="4010961"/>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4" name="Inhaltsplatzhalter 2">
            <a:extLst>
              <a:ext uri="{FF2B5EF4-FFF2-40B4-BE49-F238E27FC236}">
                <a16:creationId xmlns:a16="http://schemas.microsoft.com/office/drawing/2014/main" id="{27E6EA8A-9C7E-44D9-8985-8FFD52007F4A}"/>
              </a:ext>
            </a:extLst>
          </p:cNvPr>
          <p:cNvSpPr>
            <a:spLocks noGrp="1"/>
          </p:cNvSpPr>
          <p:nvPr>
            <p:ph sz="half" idx="19" hasCustomPrompt="1"/>
          </p:nvPr>
        </p:nvSpPr>
        <p:spPr>
          <a:xfrm>
            <a:off x="4800071" y="5118309"/>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6" name="Inhaltsplatzhalter 2">
            <a:extLst>
              <a:ext uri="{FF2B5EF4-FFF2-40B4-BE49-F238E27FC236}">
                <a16:creationId xmlns:a16="http://schemas.microsoft.com/office/drawing/2014/main" id="{6B3B301D-A343-4DA2-8F6E-80554E6A180D}"/>
              </a:ext>
            </a:extLst>
          </p:cNvPr>
          <p:cNvSpPr>
            <a:spLocks noGrp="1"/>
          </p:cNvSpPr>
          <p:nvPr>
            <p:ph sz="half" idx="20" hasCustomPrompt="1"/>
          </p:nvPr>
        </p:nvSpPr>
        <p:spPr>
          <a:xfrm>
            <a:off x="5980181" y="188945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7" name="Inhaltsplatzhalter 2">
            <a:extLst>
              <a:ext uri="{FF2B5EF4-FFF2-40B4-BE49-F238E27FC236}">
                <a16:creationId xmlns:a16="http://schemas.microsoft.com/office/drawing/2014/main" id="{B0B005DF-2031-4348-9D9A-612B64210510}"/>
              </a:ext>
            </a:extLst>
          </p:cNvPr>
          <p:cNvSpPr>
            <a:spLocks noGrp="1"/>
          </p:cNvSpPr>
          <p:nvPr>
            <p:ph sz="half" idx="21" hasCustomPrompt="1"/>
          </p:nvPr>
        </p:nvSpPr>
        <p:spPr>
          <a:xfrm>
            <a:off x="5980181" y="3002260"/>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8" name="Inhaltsplatzhalter 2">
            <a:extLst>
              <a:ext uri="{FF2B5EF4-FFF2-40B4-BE49-F238E27FC236}">
                <a16:creationId xmlns:a16="http://schemas.microsoft.com/office/drawing/2014/main" id="{C5B664CE-20E4-40FA-B20E-AC832E9F23CA}"/>
              </a:ext>
            </a:extLst>
          </p:cNvPr>
          <p:cNvSpPr>
            <a:spLocks noGrp="1"/>
          </p:cNvSpPr>
          <p:nvPr>
            <p:ph sz="half" idx="22" hasCustomPrompt="1"/>
          </p:nvPr>
        </p:nvSpPr>
        <p:spPr>
          <a:xfrm>
            <a:off x="5980181" y="4151791"/>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9" name="Inhaltsplatzhalter 2">
            <a:extLst>
              <a:ext uri="{FF2B5EF4-FFF2-40B4-BE49-F238E27FC236}">
                <a16:creationId xmlns:a16="http://schemas.microsoft.com/office/drawing/2014/main" id="{243F10C0-CDF8-490E-A059-23AEF46495D9}"/>
              </a:ext>
            </a:extLst>
          </p:cNvPr>
          <p:cNvSpPr>
            <a:spLocks noGrp="1"/>
          </p:cNvSpPr>
          <p:nvPr>
            <p:ph sz="half" idx="23" hasCustomPrompt="1"/>
          </p:nvPr>
        </p:nvSpPr>
        <p:spPr>
          <a:xfrm>
            <a:off x="5980181" y="5264598"/>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398487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rgbClr val="F2F2F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D49AE-1F41-46C5-9079-A84F4FCD7A0F}"/>
              </a:ext>
            </a:extLst>
          </p:cNvPr>
          <p:cNvSpPr>
            <a:spLocks noGrp="1"/>
          </p:cNvSpPr>
          <p:nvPr>
            <p:ph type="ctrTitle"/>
          </p:nvPr>
        </p:nvSpPr>
        <p:spPr>
          <a:xfrm>
            <a:off x="1524000" y="1600199"/>
            <a:ext cx="9144000" cy="1909763"/>
          </a:xfrm>
        </p:spPr>
        <p:txBody>
          <a:bodyPr anchor="b"/>
          <a:lstStyle>
            <a:lvl1pPr algn="ctr">
              <a:defRPr sz="6000" b="0">
                <a:solidFill>
                  <a:srgbClr val="ED1350"/>
                </a:solidFill>
                <a:latin typeface="Lexia XBold" panose="02000503040000020003" pitchFamily="2" charset="0"/>
              </a:defRPr>
            </a:lvl1pPr>
          </a:lstStyle>
          <a:p>
            <a:r>
              <a:rPr lang="de-DE" dirty="0"/>
              <a:t>Mastertitelformat bearbeiten</a:t>
            </a:r>
          </a:p>
        </p:txBody>
      </p:sp>
      <p:sp>
        <p:nvSpPr>
          <p:cNvPr id="3" name="Untertitel 2">
            <a:extLst>
              <a:ext uri="{FF2B5EF4-FFF2-40B4-BE49-F238E27FC236}">
                <a16:creationId xmlns:a16="http://schemas.microsoft.com/office/drawing/2014/main" id="{B7051BDF-9BD1-4DE5-84A8-27420E0C7C85}"/>
              </a:ext>
            </a:extLst>
          </p:cNvPr>
          <p:cNvSpPr>
            <a:spLocks noGrp="1"/>
          </p:cNvSpPr>
          <p:nvPr>
            <p:ph type="subTitle" idx="1"/>
          </p:nvPr>
        </p:nvSpPr>
        <p:spPr>
          <a:xfrm>
            <a:off x="1524000" y="3671455"/>
            <a:ext cx="9144000" cy="1586346"/>
          </a:xfrm>
          <a:prstGeom prst="rect">
            <a:avLst/>
          </a:prstGeom>
        </p:spPr>
        <p:txBody>
          <a:bodyPr>
            <a:normAutofit/>
          </a:bodyPr>
          <a:lstStyle>
            <a:lvl1pPr marL="0" indent="0" algn="ctr">
              <a:buNone/>
              <a:defRPr sz="3600" b="0">
                <a:solidFill>
                  <a:srgbClr val="F25821"/>
                </a:solidFill>
                <a:latin typeface="Lexia" panose="0200050304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1" name="Grafik 10" descr="Ein Bild, das Schild, Essen, Frau, haltend enthält.&#10;&#10;Automatisch generierte Beschreibung">
            <a:extLst>
              <a:ext uri="{FF2B5EF4-FFF2-40B4-BE49-F238E27FC236}">
                <a16:creationId xmlns:a16="http://schemas.microsoft.com/office/drawing/2014/main" id="{443E507B-77E7-48BA-9C60-EB6C271C2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Tree>
    <p:extLst>
      <p:ext uri="{BB962C8B-B14F-4D97-AF65-F5344CB8AC3E}">
        <p14:creationId xmlns:p14="http://schemas.microsoft.com/office/powerpoint/2010/main" val="541800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8" name="Inhaltsplatzhalter 2">
            <a:extLst>
              <a:ext uri="{FF2B5EF4-FFF2-40B4-BE49-F238E27FC236}">
                <a16:creationId xmlns:a16="http://schemas.microsoft.com/office/drawing/2014/main" id="{4AB0337D-8921-4CFD-AB0E-F05BBAAA908F}"/>
              </a:ext>
            </a:extLst>
          </p:cNvPr>
          <p:cNvSpPr>
            <a:spLocks noGrp="1"/>
          </p:cNvSpPr>
          <p:nvPr>
            <p:ph sz="half" idx="13" hasCustomPrompt="1"/>
          </p:nvPr>
        </p:nvSpPr>
        <p:spPr>
          <a:xfrm>
            <a:off x="905080" y="1846141"/>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16" name="Trapezoid 10">
            <a:extLst>
              <a:ext uri="{FF2B5EF4-FFF2-40B4-BE49-F238E27FC236}">
                <a16:creationId xmlns:a16="http://schemas.microsoft.com/office/drawing/2014/main" id="{53C9D4AE-B930-4E6F-92F3-ACD90AFD632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73AD4B4-A6C6-4222-96FA-F17825A03BF7}"/>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F7D458A5-37F3-4E54-BB49-11D2C028CCC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CBD933D-3AAF-48E6-AA8E-8DCBD83A7ABD}"/>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DF9FDBC5-36B2-4ACB-B441-E9A1304227D1}"/>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85A11D5B-948C-4ADC-824D-9E8B31DC7CE5}"/>
              </a:ext>
            </a:extLst>
          </p:cNvPr>
          <p:cNvSpPr/>
          <p:nvPr userDrawn="1"/>
        </p:nvSpPr>
        <p:spPr>
          <a:xfrm>
            <a:off x="6096000" y="1690688"/>
            <a:ext cx="4040038" cy="4381277"/>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694953"/>
              <a:gd name="connsiteX1" fmla="*/ 0 w 982487"/>
              <a:gd name="connsiteY1" fmla="*/ 34281 h 694953"/>
              <a:gd name="connsiteX2" fmla="*/ 982487 w 982487"/>
              <a:gd name="connsiteY2" fmla="*/ 0 h 694953"/>
              <a:gd name="connsiteX3" fmla="*/ 982487 w 982487"/>
              <a:gd name="connsiteY3" fmla="*/ 694953 h 694953"/>
              <a:gd name="connsiteX4" fmla="*/ 1184 w 982487"/>
              <a:gd name="connsiteY4" fmla="*/ 657581 h 69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694953">
                <a:moveTo>
                  <a:pt x="1184" y="657581"/>
                </a:moveTo>
                <a:cubicBezTo>
                  <a:pt x="771" y="515129"/>
                  <a:pt x="413" y="176733"/>
                  <a:pt x="0" y="34281"/>
                </a:cubicBezTo>
                <a:lnTo>
                  <a:pt x="982487" y="0"/>
                </a:lnTo>
                <a:lnTo>
                  <a:pt x="982487" y="694953"/>
                </a:lnTo>
                <a:cubicBezTo>
                  <a:pt x="655386" y="678757"/>
                  <a:pt x="328285" y="673777"/>
                  <a:pt x="1184" y="657581"/>
                </a:cubicBezTo>
                <a:close/>
              </a:path>
            </a:pathLst>
          </a:custGeom>
          <a:noFill/>
          <a:ln>
            <a:solidFill>
              <a:srgbClr val="938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42" name="Inhaltsplatzhalter 2">
            <a:extLst>
              <a:ext uri="{FF2B5EF4-FFF2-40B4-BE49-F238E27FC236}">
                <a16:creationId xmlns:a16="http://schemas.microsoft.com/office/drawing/2014/main" id="{153FABBA-F64A-4B2A-BBEB-06E948FE0C98}"/>
              </a:ext>
            </a:extLst>
          </p:cNvPr>
          <p:cNvSpPr>
            <a:spLocks noGrp="1"/>
          </p:cNvSpPr>
          <p:nvPr>
            <p:ph sz="half" idx="17" hasCustomPrompt="1"/>
          </p:nvPr>
        </p:nvSpPr>
        <p:spPr>
          <a:xfrm>
            <a:off x="905080" y="2968113"/>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3" name="Inhaltsplatzhalter 2">
            <a:extLst>
              <a:ext uri="{FF2B5EF4-FFF2-40B4-BE49-F238E27FC236}">
                <a16:creationId xmlns:a16="http://schemas.microsoft.com/office/drawing/2014/main" id="{3A667F4A-E68C-4F6A-8EA7-B5892076EFDB}"/>
              </a:ext>
            </a:extLst>
          </p:cNvPr>
          <p:cNvSpPr>
            <a:spLocks noGrp="1"/>
          </p:cNvSpPr>
          <p:nvPr>
            <p:ph sz="half" idx="18" hasCustomPrompt="1"/>
          </p:nvPr>
        </p:nvSpPr>
        <p:spPr>
          <a:xfrm>
            <a:off x="905080" y="4090085"/>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4" name="Inhaltsplatzhalter 2">
            <a:extLst>
              <a:ext uri="{FF2B5EF4-FFF2-40B4-BE49-F238E27FC236}">
                <a16:creationId xmlns:a16="http://schemas.microsoft.com/office/drawing/2014/main" id="{27E6EA8A-9C7E-44D9-8985-8FFD52007F4A}"/>
              </a:ext>
            </a:extLst>
          </p:cNvPr>
          <p:cNvSpPr>
            <a:spLocks noGrp="1"/>
          </p:cNvSpPr>
          <p:nvPr>
            <p:ph sz="half" idx="19" hasCustomPrompt="1"/>
          </p:nvPr>
        </p:nvSpPr>
        <p:spPr>
          <a:xfrm>
            <a:off x="905079" y="5197433"/>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23" name="Inhaltsplatzhalter 2">
            <a:extLst>
              <a:ext uri="{FF2B5EF4-FFF2-40B4-BE49-F238E27FC236}">
                <a16:creationId xmlns:a16="http://schemas.microsoft.com/office/drawing/2014/main" id="{34B810B7-656F-4517-A86A-529534C4F775}"/>
              </a:ext>
            </a:extLst>
          </p:cNvPr>
          <p:cNvSpPr>
            <a:spLocks noGrp="1"/>
          </p:cNvSpPr>
          <p:nvPr>
            <p:ph sz="half" idx="14" hasCustomPrompt="1"/>
          </p:nvPr>
        </p:nvSpPr>
        <p:spPr>
          <a:xfrm>
            <a:off x="6488022" y="1969447"/>
            <a:ext cx="3330756" cy="391771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24" name="Inhaltsplatzhalter 2">
            <a:extLst>
              <a:ext uri="{FF2B5EF4-FFF2-40B4-BE49-F238E27FC236}">
                <a16:creationId xmlns:a16="http://schemas.microsoft.com/office/drawing/2014/main" id="{DCC1E498-45B9-45E5-9F3E-752C6145B234}"/>
              </a:ext>
            </a:extLst>
          </p:cNvPr>
          <p:cNvSpPr>
            <a:spLocks noGrp="1"/>
          </p:cNvSpPr>
          <p:nvPr>
            <p:ph sz="half" idx="20" hasCustomPrompt="1"/>
          </p:nvPr>
        </p:nvSpPr>
        <p:spPr>
          <a:xfrm>
            <a:off x="2080597" y="1922468"/>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5" name="Inhaltsplatzhalter 2">
            <a:extLst>
              <a:ext uri="{FF2B5EF4-FFF2-40B4-BE49-F238E27FC236}">
                <a16:creationId xmlns:a16="http://schemas.microsoft.com/office/drawing/2014/main" id="{A5359AFD-3CC6-49EF-BF3B-506A85ACAAD3}"/>
              </a:ext>
            </a:extLst>
          </p:cNvPr>
          <p:cNvSpPr>
            <a:spLocks noGrp="1"/>
          </p:cNvSpPr>
          <p:nvPr>
            <p:ph sz="half" idx="21" hasCustomPrompt="1"/>
          </p:nvPr>
        </p:nvSpPr>
        <p:spPr>
          <a:xfrm>
            <a:off x="2080597" y="306829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46B7D8DB-AFE8-473A-BF2C-8B488C2AD2A8}"/>
              </a:ext>
            </a:extLst>
          </p:cNvPr>
          <p:cNvSpPr>
            <a:spLocks noGrp="1"/>
          </p:cNvSpPr>
          <p:nvPr>
            <p:ph sz="half" idx="22" hasCustomPrompt="1"/>
          </p:nvPr>
        </p:nvSpPr>
        <p:spPr>
          <a:xfrm>
            <a:off x="2080597" y="4201426"/>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7" name="Inhaltsplatzhalter 2">
            <a:extLst>
              <a:ext uri="{FF2B5EF4-FFF2-40B4-BE49-F238E27FC236}">
                <a16:creationId xmlns:a16="http://schemas.microsoft.com/office/drawing/2014/main" id="{9F034FFE-200F-4B9B-82A1-8BE77329F480}"/>
              </a:ext>
            </a:extLst>
          </p:cNvPr>
          <p:cNvSpPr>
            <a:spLocks noGrp="1"/>
          </p:cNvSpPr>
          <p:nvPr>
            <p:ph sz="half" idx="23" hasCustomPrompt="1"/>
          </p:nvPr>
        </p:nvSpPr>
        <p:spPr>
          <a:xfrm>
            <a:off x="2080597" y="529761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2487890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3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5" name="Trapezoid 10">
            <a:extLst>
              <a:ext uri="{FF2B5EF4-FFF2-40B4-BE49-F238E27FC236}">
                <a16:creationId xmlns:a16="http://schemas.microsoft.com/office/drawing/2014/main" id="{4CD73C2B-0C3C-4E79-A57E-AC15D72F1E8E}"/>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7133186-4F12-43FC-8816-B9626231AE2A}"/>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390E625A-7628-4A8D-8BFB-202071EBA38C}"/>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5EFA1499-A9B8-469C-A42F-9352B662F2C2}"/>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97509BFE-1723-47AC-B353-873651069E27}"/>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62A46097-0510-41B9-81E1-2DA23C4CB78F}"/>
              </a:ext>
            </a:extLst>
          </p:cNvPr>
          <p:cNvSpPr/>
          <p:nvPr userDrawn="1"/>
        </p:nvSpPr>
        <p:spPr>
          <a:xfrm>
            <a:off x="6792865" y="1783446"/>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8" name="Trapezoid 10">
            <a:extLst>
              <a:ext uri="{FF2B5EF4-FFF2-40B4-BE49-F238E27FC236}">
                <a16:creationId xmlns:a16="http://schemas.microsoft.com/office/drawing/2014/main" id="{1521C27C-F86D-4537-9288-CC07B7AE07FF}"/>
              </a:ext>
            </a:extLst>
          </p:cNvPr>
          <p:cNvSpPr/>
          <p:nvPr userDrawn="1"/>
        </p:nvSpPr>
        <p:spPr>
          <a:xfrm>
            <a:off x="6801576" y="4277769"/>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9" name="Trapezoid 10">
            <a:extLst>
              <a:ext uri="{FF2B5EF4-FFF2-40B4-BE49-F238E27FC236}">
                <a16:creationId xmlns:a16="http://schemas.microsoft.com/office/drawing/2014/main" id="{75ABEEEC-25C5-4253-9A69-073609813CF7}"/>
              </a:ext>
            </a:extLst>
          </p:cNvPr>
          <p:cNvSpPr/>
          <p:nvPr userDrawn="1"/>
        </p:nvSpPr>
        <p:spPr>
          <a:xfrm>
            <a:off x="6801577" y="4334376"/>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0" name="Trapezoid 10">
            <a:extLst>
              <a:ext uri="{FF2B5EF4-FFF2-40B4-BE49-F238E27FC236}">
                <a16:creationId xmlns:a16="http://schemas.microsoft.com/office/drawing/2014/main" id="{053BE37D-0FBA-4704-9BF2-A1F64E44A503}"/>
              </a:ext>
            </a:extLst>
          </p:cNvPr>
          <p:cNvSpPr/>
          <p:nvPr userDrawn="1"/>
        </p:nvSpPr>
        <p:spPr>
          <a:xfrm>
            <a:off x="6792865" y="1840053"/>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1" name="Trapezoid 10">
            <a:extLst>
              <a:ext uri="{FF2B5EF4-FFF2-40B4-BE49-F238E27FC236}">
                <a16:creationId xmlns:a16="http://schemas.microsoft.com/office/drawing/2014/main" id="{D8AB70A7-55D1-483A-816C-BD4DA4868F2D}"/>
              </a:ext>
            </a:extLst>
          </p:cNvPr>
          <p:cNvSpPr/>
          <p:nvPr userDrawn="1"/>
        </p:nvSpPr>
        <p:spPr>
          <a:xfrm>
            <a:off x="479425" y="1783446"/>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12" name="Trapezoid 10">
            <a:extLst>
              <a:ext uri="{FF2B5EF4-FFF2-40B4-BE49-F238E27FC236}">
                <a16:creationId xmlns:a16="http://schemas.microsoft.com/office/drawing/2014/main" id="{455127EB-2AD4-46E2-8004-E503BE9E482F}"/>
              </a:ext>
            </a:extLst>
          </p:cNvPr>
          <p:cNvSpPr/>
          <p:nvPr userDrawn="1"/>
        </p:nvSpPr>
        <p:spPr>
          <a:xfrm>
            <a:off x="479425" y="1840053"/>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3" name="Trapezoid 10">
            <a:extLst>
              <a:ext uri="{FF2B5EF4-FFF2-40B4-BE49-F238E27FC236}">
                <a16:creationId xmlns:a16="http://schemas.microsoft.com/office/drawing/2014/main" id="{75BFE371-3890-44E8-B905-873A76F5D0A7}"/>
              </a:ext>
            </a:extLst>
          </p:cNvPr>
          <p:cNvSpPr/>
          <p:nvPr userDrawn="1"/>
        </p:nvSpPr>
        <p:spPr>
          <a:xfrm>
            <a:off x="479425" y="4221162"/>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14" name="Trapezoid 10">
            <a:extLst>
              <a:ext uri="{FF2B5EF4-FFF2-40B4-BE49-F238E27FC236}">
                <a16:creationId xmlns:a16="http://schemas.microsoft.com/office/drawing/2014/main" id="{2164A562-D74A-45B6-B996-2D64192E18E8}"/>
              </a:ext>
            </a:extLst>
          </p:cNvPr>
          <p:cNvSpPr/>
          <p:nvPr userDrawn="1"/>
        </p:nvSpPr>
        <p:spPr>
          <a:xfrm>
            <a:off x="470714" y="4277769"/>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24" name="Inhaltsplatzhalter 2">
            <a:extLst>
              <a:ext uri="{FF2B5EF4-FFF2-40B4-BE49-F238E27FC236}">
                <a16:creationId xmlns:a16="http://schemas.microsoft.com/office/drawing/2014/main" id="{31341E2B-60B9-4119-ABD7-8AB99B4B7FBF}"/>
              </a:ext>
            </a:extLst>
          </p:cNvPr>
          <p:cNvSpPr>
            <a:spLocks noGrp="1"/>
          </p:cNvSpPr>
          <p:nvPr>
            <p:ph sz="half" idx="15" hasCustomPrompt="1"/>
          </p:nvPr>
        </p:nvSpPr>
        <p:spPr>
          <a:xfrm>
            <a:off x="2233869" y="1940176"/>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0E9A66B8-6EA9-4C53-B6A0-9D99C4CE760A}"/>
              </a:ext>
            </a:extLst>
          </p:cNvPr>
          <p:cNvSpPr>
            <a:spLocks noGrp="1"/>
          </p:cNvSpPr>
          <p:nvPr>
            <p:ph sz="half" idx="16" hasCustomPrompt="1"/>
          </p:nvPr>
        </p:nvSpPr>
        <p:spPr>
          <a:xfrm>
            <a:off x="2233869" y="4440910"/>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7" name="Inhaltsplatzhalter 2">
            <a:extLst>
              <a:ext uri="{FF2B5EF4-FFF2-40B4-BE49-F238E27FC236}">
                <a16:creationId xmlns:a16="http://schemas.microsoft.com/office/drawing/2014/main" id="{FA4DB778-2833-4E09-BF05-AED1F16579CB}"/>
              </a:ext>
            </a:extLst>
          </p:cNvPr>
          <p:cNvSpPr>
            <a:spLocks noGrp="1"/>
          </p:cNvSpPr>
          <p:nvPr>
            <p:ph sz="half" idx="17" hasCustomPrompt="1"/>
          </p:nvPr>
        </p:nvSpPr>
        <p:spPr>
          <a:xfrm>
            <a:off x="8553466" y="1962295"/>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8" name="Inhaltsplatzhalter 2">
            <a:extLst>
              <a:ext uri="{FF2B5EF4-FFF2-40B4-BE49-F238E27FC236}">
                <a16:creationId xmlns:a16="http://schemas.microsoft.com/office/drawing/2014/main" id="{84C13E40-40F7-4139-9B84-253FEB1C5FBE}"/>
              </a:ext>
            </a:extLst>
          </p:cNvPr>
          <p:cNvSpPr>
            <a:spLocks noGrp="1"/>
          </p:cNvSpPr>
          <p:nvPr>
            <p:ph sz="half" idx="18" hasCustomPrompt="1"/>
          </p:nvPr>
        </p:nvSpPr>
        <p:spPr>
          <a:xfrm>
            <a:off x="8553466" y="4439202"/>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9" name="Inhaltsplatzhalter 2">
            <a:extLst>
              <a:ext uri="{FF2B5EF4-FFF2-40B4-BE49-F238E27FC236}">
                <a16:creationId xmlns:a16="http://schemas.microsoft.com/office/drawing/2014/main" id="{2273F504-CAD8-4E13-AEAB-CCBAFEBD0D43}"/>
              </a:ext>
            </a:extLst>
          </p:cNvPr>
          <p:cNvSpPr>
            <a:spLocks noGrp="1"/>
          </p:cNvSpPr>
          <p:nvPr>
            <p:ph sz="half" idx="19" hasCustomPrompt="1"/>
          </p:nvPr>
        </p:nvSpPr>
        <p:spPr>
          <a:xfrm>
            <a:off x="639765" y="2202246"/>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0" name="Inhaltsplatzhalter 2">
            <a:extLst>
              <a:ext uri="{FF2B5EF4-FFF2-40B4-BE49-F238E27FC236}">
                <a16:creationId xmlns:a16="http://schemas.microsoft.com/office/drawing/2014/main" id="{6BA34A44-73F6-4F4B-98A8-D965DA1AC6EB}"/>
              </a:ext>
            </a:extLst>
          </p:cNvPr>
          <p:cNvSpPr>
            <a:spLocks noGrp="1"/>
          </p:cNvSpPr>
          <p:nvPr>
            <p:ph sz="half" idx="20" hasCustomPrompt="1"/>
          </p:nvPr>
        </p:nvSpPr>
        <p:spPr>
          <a:xfrm>
            <a:off x="631054" y="4656425"/>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1" name="Inhaltsplatzhalter 2">
            <a:extLst>
              <a:ext uri="{FF2B5EF4-FFF2-40B4-BE49-F238E27FC236}">
                <a16:creationId xmlns:a16="http://schemas.microsoft.com/office/drawing/2014/main" id="{E211B9B2-BBDD-4D90-95F6-F9E018B9B9C6}"/>
              </a:ext>
            </a:extLst>
          </p:cNvPr>
          <p:cNvSpPr>
            <a:spLocks noGrp="1"/>
          </p:cNvSpPr>
          <p:nvPr>
            <p:ph sz="half" idx="21" hasCustomPrompt="1"/>
          </p:nvPr>
        </p:nvSpPr>
        <p:spPr>
          <a:xfrm>
            <a:off x="6953205" y="2250612"/>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2" name="Inhaltsplatzhalter 2">
            <a:extLst>
              <a:ext uri="{FF2B5EF4-FFF2-40B4-BE49-F238E27FC236}">
                <a16:creationId xmlns:a16="http://schemas.microsoft.com/office/drawing/2014/main" id="{C9F4A62C-7FEE-4654-9BF2-3637969A9FF3}"/>
              </a:ext>
            </a:extLst>
          </p:cNvPr>
          <p:cNvSpPr>
            <a:spLocks noGrp="1"/>
          </p:cNvSpPr>
          <p:nvPr>
            <p:ph sz="half" idx="22" hasCustomPrompt="1"/>
          </p:nvPr>
        </p:nvSpPr>
        <p:spPr>
          <a:xfrm>
            <a:off x="6961917" y="4690305"/>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3" name="Inhaltsplatzhalter 2">
            <a:extLst>
              <a:ext uri="{FF2B5EF4-FFF2-40B4-BE49-F238E27FC236}">
                <a16:creationId xmlns:a16="http://schemas.microsoft.com/office/drawing/2014/main" id="{4331459A-75DE-47C3-B1E0-FC753A4569F3}"/>
              </a:ext>
            </a:extLst>
          </p:cNvPr>
          <p:cNvSpPr>
            <a:spLocks noGrp="1"/>
          </p:cNvSpPr>
          <p:nvPr>
            <p:ph sz="half" idx="23" hasCustomPrompt="1"/>
          </p:nvPr>
        </p:nvSpPr>
        <p:spPr>
          <a:xfrm>
            <a:off x="3812255" y="2202247"/>
            <a:ext cx="2980610" cy="3827898"/>
          </a:xfrm>
          <a:prstGeom prst="rect">
            <a:avLst/>
          </a:prstGeom>
        </p:spPr>
        <p:txBody>
          <a:bodyPr anchor="ctr"/>
          <a:lstStyle>
            <a:lvl2pPr marL="0" indent="0" algn="ctr">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3935788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44" name="Trapezoid 6">
            <a:extLst>
              <a:ext uri="{FF2B5EF4-FFF2-40B4-BE49-F238E27FC236}">
                <a16:creationId xmlns:a16="http://schemas.microsoft.com/office/drawing/2014/main" id="{388DB274-0A54-443A-A13A-347754BA933B}"/>
              </a:ext>
            </a:extLst>
          </p:cNvPr>
          <p:cNvSpPr/>
          <p:nvPr userDrawn="1"/>
        </p:nvSpPr>
        <p:spPr>
          <a:xfrm>
            <a:off x="1360907" y="5036767"/>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Datumsplatzhalter 2">
            <a:extLst>
              <a:ext uri="{FF2B5EF4-FFF2-40B4-BE49-F238E27FC236}">
                <a16:creationId xmlns:a16="http://schemas.microsoft.com/office/drawing/2014/main" id="{B5C8FFB1-85FB-44A0-B1EC-1963A77C748B}"/>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BA4332ED-7BE0-4443-9446-AEE8869944B0}"/>
              </a:ext>
            </a:extLst>
          </p:cNvPr>
          <p:cNvSpPr>
            <a:spLocks noGrp="1"/>
          </p:cNvSpPr>
          <p:nvPr>
            <p:ph type="ftr" sz="quarter" idx="11"/>
          </p:nvPr>
        </p:nvSpPr>
        <p:spPr/>
        <p:txBody>
          <a:bodyPr/>
          <a:lstStyle/>
          <a:p>
            <a:r>
              <a:rPr lang="de-DE"/>
              <a:t>Stadt. Land.Welt. - Web 2023</a:t>
            </a:r>
            <a:endParaRPr lang="de-DE" dirty="0"/>
          </a:p>
        </p:txBody>
      </p:sp>
      <p:sp>
        <p:nvSpPr>
          <p:cNvPr id="8" name="Trapezoid 6">
            <a:extLst>
              <a:ext uri="{FF2B5EF4-FFF2-40B4-BE49-F238E27FC236}">
                <a16:creationId xmlns:a16="http://schemas.microsoft.com/office/drawing/2014/main" id="{3FAF1B0A-3D15-4F57-8755-ED2A67732F66}"/>
              </a:ext>
            </a:extLst>
          </p:cNvPr>
          <p:cNvSpPr/>
          <p:nvPr userDrawn="1"/>
        </p:nvSpPr>
        <p:spPr>
          <a:xfrm>
            <a:off x="1360907" y="1588801"/>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Ellipse 8">
            <a:extLst>
              <a:ext uri="{FF2B5EF4-FFF2-40B4-BE49-F238E27FC236}">
                <a16:creationId xmlns:a16="http://schemas.microsoft.com/office/drawing/2014/main" id="{1D8D668C-FD27-4707-8FE0-FD1B935DE5A4}"/>
              </a:ext>
            </a:extLst>
          </p:cNvPr>
          <p:cNvSpPr/>
          <p:nvPr userDrawn="1"/>
        </p:nvSpPr>
        <p:spPr>
          <a:xfrm>
            <a:off x="240272" y="1285402"/>
            <a:ext cx="1492733" cy="150194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6">
            <a:extLst>
              <a:ext uri="{FF2B5EF4-FFF2-40B4-BE49-F238E27FC236}">
                <a16:creationId xmlns:a16="http://schemas.microsoft.com/office/drawing/2014/main" id="{E362AFAE-AEE4-476B-9F53-548B84D9A9A5}"/>
              </a:ext>
            </a:extLst>
          </p:cNvPr>
          <p:cNvSpPr/>
          <p:nvPr userDrawn="1"/>
        </p:nvSpPr>
        <p:spPr>
          <a:xfrm rot="10800000">
            <a:off x="3020731" y="2492024"/>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oliennummernplatzhalter 5">
            <a:extLst>
              <a:ext uri="{FF2B5EF4-FFF2-40B4-BE49-F238E27FC236}">
                <a16:creationId xmlns:a16="http://schemas.microsoft.com/office/drawing/2014/main" id="{E80F9207-01D9-4E86-B0E6-DA0EA11815B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0FC35C-E9E8-4AA5-A3C2-62C40A5008BC}" type="slidenum">
              <a:rPr lang="de-DE" smtClean="0"/>
              <a:pPr/>
              <a:t>‹Nr.›</a:t>
            </a:fld>
            <a:endParaRPr lang="de-DE" dirty="0"/>
          </a:p>
        </p:txBody>
      </p:sp>
      <p:sp>
        <p:nvSpPr>
          <p:cNvPr id="14" name="Trapezoid 6">
            <a:extLst>
              <a:ext uri="{FF2B5EF4-FFF2-40B4-BE49-F238E27FC236}">
                <a16:creationId xmlns:a16="http://schemas.microsoft.com/office/drawing/2014/main" id="{992FE3C2-E84D-4811-ABB1-97C33F1591FE}"/>
              </a:ext>
            </a:extLst>
          </p:cNvPr>
          <p:cNvSpPr/>
          <p:nvPr userDrawn="1"/>
        </p:nvSpPr>
        <p:spPr>
          <a:xfrm>
            <a:off x="1360907" y="3271396"/>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rapezoid 6">
            <a:extLst>
              <a:ext uri="{FF2B5EF4-FFF2-40B4-BE49-F238E27FC236}">
                <a16:creationId xmlns:a16="http://schemas.microsoft.com/office/drawing/2014/main" id="{4BCFA3C9-471D-4789-B0D8-438DDFE4DD11}"/>
              </a:ext>
            </a:extLst>
          </p:cNvPr>
          <p:cNvSpPr/>
          <p:nvPr userDrawn="1"/>
        </p:nvSpPr>
        <p:spPr>
          <a:xfrm rot="10800000">
            <a:off x="3020731" y="4174618"/>
            <a:ext cx="6591527"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descr="Ein Bild, das Uhr, Zeichnung, Schild enthält.&#10;&#10;Automatisch generierte Beschreibung">
            <a:extLst>
              <a:ext uri="{FF2B5EF4-FFF2-40B4-BE49-F238E27FC236}">
                <a16:creationId xmlns:a16="http://schemas.microsoft.com/office/drawing/2014/main" id="{D52097DD-B36F-4068-BBA5-FAE41C11B4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1793" y="2985577"/>
            <a:ext cx="1492733" cy="1492733"/>
          </a:xfrm>
          <a:prstGeom prst="rect">
            <a:avLst/>
          </a:prstGeom>
        </p:spPr>
      </p:pic>
      <p:sp>
        <p:nvSpPr>
          <p:cNvPr id="23" name="Ellipse 22">
            <a:extLst>
              <a:ext uri="{FF2B5EF4-FFF2-40B4-BE49-F238E27FC236}">
                <a16:creationId xmlns:a16="http://schemas.microsoft.com/office/drawing/2014/main" id="{31C37AFF-4133-426E-AB03-EB019FF06E65}"/>
              </a:ext>
            </a:extLst>
          </p:cNvPr>
          <p:cNvSpPr/>
          <p:nvPr userDrawn="1"/>
        </p:nvSpPr>
        <p:spPr>
          <a:xfrm>
            <a:off x="978669" y="3099602"/>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descr="Ein Bild, das Uhr, Zeichnung, Schild enthält.&#10;&#10;Automatisch generierte Beschreibung">
            <a:extLst>
              <a:ext uri="{FF2B5EF4-FFF2-40B4-BE49-F238E27FC236}">
                <a16:creationId xmlns:a16="http://schemas.microsoft.com/office/drawing/2014/main" id="{AB0B6DAC-AC42-418C-8435-88F1F7898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2354" y="2164030"/>
            <a:ext cx="1492733" cy="1492733"/>
          </a:xfrm>
          <a:prstGeom prst="rect">
            <a:avLst/>
          </a:prstGeom>
        </p:spPr>
      </p:pic>
      <p:sp>
        <p:nvSpPr>
          <p:cNvPr id="26" name="Ellipse 25">
            <a:extLst>
              <a:ext uri="{FF2B5EF4-FFF2-40B4-BE49-F238E27FC236}">
                <a16:creationId xmlns:a16="http://schemas.microsoft.com/office/drawing/2014/main" id="{D3160B37-DA9E-4164-9B3E-44A8E922A357}"/>
              </a:ext>
            </a:extLst>
          </p:cNvPr>
          <p:cNvSpPr/>
          <p:nvPr userDrawn="1"/>
        </p:nvSpPr>
        <p:spPr>
          <a:xfrm>
            <a:off x="8861980" y="2297101"/>
            <a:ext cx="1219004"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Grafik 26" descr="Ein Bild, das Uhr, Zeichnung, Schild enthält.&#10;&#10;Automatisch generierte Beschreibung">
            <a:extLst>
              <a:ext uri="{FF2B5EF4-FFF2-40B4-BE49-F238E27FC236}">
                <a16:creationId xmlns:a16="http://schemas.microsoft.com/office/drawing/2014/main" id="{CF4D33C1-000A-4976-9DD4-40A63594D9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5946" y="3944380"/>
            <a:ext cx="1492733" cy="1492733"/>
          </a:xfrm>
          <a:prstGeom prst="rect">
            <a:avLst/>
          </a:prstGeom>
        </p:spPr>
      </p:pic>
      <p:sp>
        <p:nvSpPr>
          <p:cNvPr id="28" name="Ellipse 27">
            <a:extLst>
              <a:ext uri="{FF2B5EF4-FFF2-40B4-BE49-F238E27FC236}">
                <a16:creationId xmlns:a16="http://schemas.microsoft.com/office/drawing/2014/main" id="{930E14E4-2D67-403E-9394-8AEE60CEB452}"/>
              </a:ext>
            </a:extLst>
          </p:cNvPr>
          <p:cNvSpPr/>
          <p:nvPr userDrawn="1"/>
        </p:nvSpPr>
        <p:spPr>
          <a:xfrm>
            <a:off x="8861980" y="4064749"/>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Ein Bild, das Uhr, Zeichnung, Schild enthält.&#10;&#10;Automatisch generierte Beschreibung">
            <a:extLst>
              <a:ext uri="{FF2B5EF4-FFF2-40B4-BE49-F238E27FC236}">
                <a16:creationId xmlns:a16="http://schemas.microsoft.com/office/drawing/2014/main" id="{49F34624-16AD-4013-BD53-5E3B3F81A4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4427" y="1234428"/>
            <a:ext cx="1492733" cy="1492733"/>
          </a:xfrm>
          <a:prstGeom prst="rect">
            <a:avLst/>
          </a:prstGeom>
        </p:spPr>
      </p:pic>
      <p:sp>
        <p:nvSpPr>
          <p:cNvPr id="35" name="Ellipse 34">
            <a:extLst>
              <a:ext uri="{FF2B5EF4-FFF2-40B4-BE49-F238E27FC236}">
                <a16:creationId xmlns:a16="http://schemas.microsoft.com/office/drawing/2014/main" id="{D674DEFF-3741-4200-8A49-904F6CD7DA44}"/>
              </a:ext>
            </a:extLst>
          </p:cNvPr>
          <p:cNvSpPr/>
          <p:nvPr userDrawn="1"/>
        </p:nvSpPr>
        <p:spPr>
          <a:xfrm>
            <a:off x="1001303" y="1348453"/>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rapezoid 10">
            <a:extLst>
              <a:ext uri="{FF2B5EF4-FFF2-40B4-BE49-F238E27FC236}">
                <a16:creationId xmlns:a16="http://schemas.microsoft.com/office/drawing/2014/main" id="{3639B941-3705-4D08-BBF0-594043E3F3E3}"/>
              </a:ext>
            </a:extLst>
          </p:cNvPr>
          <p:cNvSpPr/>
          <p:nvPr userDrawn="1"/>
        </p:nvSpPr>
        <p:spPr>
          <a:xfrm>
            <a:off x="3020731" y="-193"/>
            <a:ext cx="9171269" cy="153601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706169"/>
              <a:gd name="connsiteX1" fmla="*/ 0 w 982487"/>
              <a:gd name="connsiteY1" fmla="*/ 66008 h 706169"/>
              <a:gd name="connsiteX2" fmla="*/ 982487 w 982487"/>
              <a:gd name="connsiteY2" fmla="*/ 0 h 706169"/>
              <a:gd name="connsiteX3" fmla="*/ 982487 w 982487"/>
              <a:gd name="connsiteY3" fmla="*/ 706169 h 706169"/>
              <a:gd name="connsiteX4" fmla="*/ 1184 w 982487"/>
              <a:gd name="connsiteY4" fmla="*/ 657581 h 706169"/>
              <a:gd name="connsiteX0" fmla="*/ 2299 w 982487"/>
              <a:gd name="connsiteY0" fmla="*/ 641717 h 706169"/>
              <a:gd name="connsiteX1" fmla="*/ 0 w 982487"/>
              <a:gd name="connsiteY1" fmla="*/ 66008 h 706169"/>
              <a:gd name="connsiteX2" fmla="*/ 982487 w 982487"/>
              <a:gd name="connsiteY2" fmla="*/ 0 h 706169"/>
              <a:gd name="connsiteX3" fmla="*/ 982487 w 982487"/>
              <a:gd name="connsiteY3" fmla="*/ 706169 h 706169"/>
              <a:gd name="connsiteX4" fmla="*/ 2299 w 982487"/>
              <a:gd name="connsiteY4" fmla="*/ 641717 h 706169"/>
              <a:gd name="connsiteX0" fmla="*/ 83 w 980271"/>
              <a:gd name="connsiteY0" fmla="*/ 641717 h 706169"/>
              <a:gd name="connsiteX1" fmla="*/ 556 w 980271"/>
              <a:gd name="connsiteY1" fmla="*/ 62042 h 706169"/>
              <a:gd name="connsiteX2" fmla="*/ 980271 w 980271"/>
              <a:gd name="connsiteY2" fmla="*/ 0 h 706169"/>
              <a:gd name="connsiteX3" fmla="*/ 980271 w 980271"/>
              <a:gd name="connsiteY3" fmla="*/ 706169 h 706169"/>
              <a:gd name="connsiteX4" fmla="*/ 83 w 980271"/>
              <a:gd name="connsiteY4" fmla="*/ 641717 h 706169"/>
              <a:gd name="connsiteX0" fmla="*/ 1375 w 981563"/>
              <a:gd name="connsiteY0" fmla="*/ 641717 h 706169"/>
              <a:gd name="connsiteX1" fmla="*/ 0 w 981563"/>
              <a:gd name="connsiteY1" fmla="*/ 73940 h 706169"/>
              <a:gd name="connsiteX2" fmla="*/ 981563 w 981563"/>
              <a:gd name="connsiteY2" fmla="*/ 0 h 706169"/>
              <a:gd name="connsiteX3" fmla="*/ 981563 w 981563"/>
              <a:gd name="connsiteY3" fmla="*/ 706169 h 706169"/>
              <a:gd name="connsiteX4" fmla="*/ 1375 w 981563"/>
              <a:gd name="connsiteY4" fmla="*/ 641717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563" h="706169">
                <a:moveTo>
                  <a:pt x="1375" y="641717"/>
                </a:moveTo>
                <a:cubicBezTo>
                  <a:pt x="962" y="499265"/>
                  <a:pt x="413" y="216392"/>
                  <a:pt x="0" y="73940"/>
                </a:cubicBezTo>
                <a:lnTo>
                  <a:pt x="981563" y="0"/>
                </a:lnTo>
                <a:lnTo>
                  <a:pt x="981563" y="706169"/>
                </a:lnTo>
                <a:lnTo>
                  <a:pt x="1375" y="641717"/>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Titel 1">
            <a:extLst>
              <a:ext uri="{FF2B5EF4-FFF2-40B4-BE49-F238E27FC236}">
                <a16:creationId xmlns:a16="http://schemas.microsoft.com/office/drawing/2014/main" id="{C29B4FD2-B7A6-424D-815D-56A0FA09ED99}"/>
              </a:ext>
            </a:extLst>
          </p:cNvPr>
          <p:cNvSpPr>
            <a:spLocks noGrp="1"/>
          </p:cNvSpPr>
          <p:nvPr>
            <p:ph type="title" hasCustomPrompt="1"/>
          </p:nvPr>
        </p:nvSpPr>
        <p:spPr>
          <a:xfrm>
            <a:off x="3114136" y="269217"/>
            <a:ext cx="6992239" cy="1019119"/>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pic>
        <p:nvPicPr>
          <p:cNvPr id="38" name="Grafik 37" descr="Ein Bild, das Schild, Essen, Frau, haltend enthält.&#10;&#10;Automatisch generierte Beschreibung">
            <a:extLst>
              <a:ext uri="{FF2B5EF4-FFF2-40B4-BE49-F238E27FC236}">
                <a16:creationId xmlns:a16="http://schemas.microsoft.com/office/drawing/2014/main" id="{255B11CA-E2B7-4CA5-8A4F-08C00C9C2E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pic>
        <p:nvPicPr>
          <p:cNvPr id="40" name="Grafik 39" descr="Ein Bild, das Uhr, Zeichnung, Schild enthält.&#10;&#10;Automatisch generierte Beschreibung">
            <a:extLst>
              <a:ext uri="{FF2B5EF4-FFF2-40B4-BE49-F238E27FC236}">
                <a16:creationId xmlns:a16="http://schemas.microsoft.com/office/drawing/2014/main" id="{5222A46A-15B4-45A0-90F9-C39B300BF3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200" y="4682719"/>
            <a:ext cx="1492733" cy="1492733"/>
          </a:xfrm>
          <a:prstGeom prst="rect">
            <a:avLst/>
          </a:prstGeom>
        </p:spPr>
      </p:pic>
      <p:sp>
        <p:nvSpPr>
          <p:cNvPr id="42" name="Ellipse 41">
            <a:extLst>
              <a:ext uri="{FF2B5EF4-FFF2-40B4-BE49-F238E27FC236}">
                <a16:creationId xmlns:a16="http://schemas.microsoft.com/office/drawing/2014/main" id="{12776347-C6A2-43D1-8AA8-BC94C7B6E1EB}"/>
              </a:ext>
            </a:extLst>
          </p:cNvPr>
          <p:cNvSpPr/>
          <p:nvPr userDrawn="1"/>
        </p:nvSpPr>
        <p:spPr>
          <a:xfrm>
            <a:off x="975075" y="4796744"/>
            <a:ext cx="1248823"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Inhaltsplatzhalter 2">
            <a:extLst>
              <a:ext uri="{FF2B5EF4-FFF2-40B4-BE49-F238E27FC236}">
                <a16:creationId xmlns:a16="http://schemas.microsoft.com/office/drawing/2014/main" id="{FBDA1243-7759-4BFC-99D2-C2083B0C30E8}"/>
              </a:ext>
            </a:extLst>
          </p:cNvPr>
          <p:cNvSpPr>
            <a:spLocks noGrp="1"/>
          </p:cNvSpPr>
          <p:nvPr>
            <p:ph sz="half" idx="19" hasCustomPrompt="1"/>
          </p:nvPr>
        </p:nvSpPr>
        <p:spPr>
          <a:xfrm>
            <a:off x="1160155" y="1570870"/>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8" name="Inhaltsplatzhalter 2">
            <a:extLst>
              <a:ext uri="{FF2B5EF4-FFF2-40B4-BE49-F238E27FC236}">
                <a16:creationId xmlns:a16="http://schemas.microsoft.com/office/drawing/2014/main" id="{F5D63DA0-376B-4044-92AB-E4AB7A3DC6D1}"/>
              </a:ext>
            </a:extLst>
          </p:cNvPr>
          <p:cNvSpPr>
            <a:spLocks noGrp="1"/>
          </p:cNvSpPr>
          <p:nvPr>
            <p:ph sz="half" idx="20" hasCustomPrompt="1"/>
          </p:nvPr>
        </p:nvSpPr>
        <p:spPr>
          <a:xfrm>
            <a:off x="1133928" y="3284922"/>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9" name="Inhaltsplatzhalter 2">
            <a:extLst>
              <a:ext uri="{FF2B5EF4-FFF2-40B4-BE49-F238E27FC236}">
                <a16:creationId xmlns:a16="http://schemas.microsoft.com/office/drawing/2014/main" id="{D632DE7B-69B5-4940-9124-89D9AF2C4008}"/>
              </a:ext>
            </a:extLst>
          </p:cNvPr>
          <p:cNvSpPr>
            <a:spLocks noGrp="1"/>
          </p:cNvSpPr>
          <p:nvPr>
            <p:ph sz="half" idx="21" hasCustomPrompt="1"/>
          </p:nvPr>
        </p:nvSpPr>
        <p:spPr>
          <a:xfrm>
            <a:off x="1148848" y="5026665"/>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0" name="Inhaltsplatzhalter 2">
            <a:extLst>
              <a:ext uri="{FF2B5EF4-FFF2-40B4-BE49-F238E27FC236}">
                <a16:creationId xmlns:a16="http://schemas.microsoft.com/office/drawing/2014/main" id="{B87F33F2-8F97-4D77-988D-412BED241B84}"/>
              </a:ext>
            </a:extLst>
          </p:cNvPr>
          <p:cNvSpPr>
            <a:spLocks noGrp="1"/>
          </p:cNvSpPr>
          <p:nvPr>
            <p:ph sz="half" idx="22" hasCustomPrompt="1"/>
          </p:nvPr>
        </p:nvSpPr>
        <p:spPr>
          <a:xfrm>
            <a:off x="9038082" y="2526713"/>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1" name="Inhaltsplatzhalter 2">
            <a:extLst>
              <a:ext uri="{FF2B5EF4-FFF2-40B4-BE49-F238E27FC236}">
                <a16:creationId xmlns:a16="http://schemas.microsoft.com/office/drawing/2014/main" id="{DB2A89AA-A0E6-426E-BCCA-EB88ADC4119F}"/>
              </a:ext>
            </a:extLst>
          </p:cNvPr>
          <p:cNvSpPr>
            <a:spLocks noGrp="1"/>
          </p:cNvSpPr>
          <p:nvPr>
            <p:ph sz="half" idx="23" hasCustomPrompt="1"/>
          </p:nvPr>
        </p:nvSpPr>
        <p:spPr>
          <a:xfrm>
            <a:off x="9020328" y="4294620"/>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2" name="Inhaltsplatzhalter 2">
            <a:extLst>
              <a:ext uri="{FF2B5EF4-FFF2-40B4-BE49-F238E27FC236}">
                <a16:creationId xmlns:a16="http://schemas.microsoft.com/office/drawing/2014/main" id="{F32EF9EA-2988-4E03-AEDD-0A400BBA471E}"/>
              </a:ext>
            </a:extLst>
          </p:cNvPr>
          <p:cNvSpPr>
            <a:spLocks noGrp="1"/>
          </p:cNvSpPr>
          <p:nvPr>
            <p:ph sz="half" idx="24" hasCustomPrompt="1"/>
          </p:nvPr>
        </p:nvSpPr>
        <p:spPr>
          <a:xfrm>
            <a:off x="2421034" y="1753179"/>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3" name="Inhaltsplatzhalter 2">
            <a:extLst>
              <a:ext uri="{FF2B5EF4-FFF2-40B4-BE49-F238E27FC236}">
                <a16:creationId xmlns:a16="http://schemas.microsoft.com/office/drawing/2014/main" id="{62FAC37B-261A-4842-9F6C-EAB099CBD759}"/>
              </a:ext>
            </a:extLst>
          </p:cNvPr>
          <p:cNvSpPr>
            <a:spLocks noGrp="1"/>
          </p:cNvSpPr>
          <p:nvPr>
            <p:ph sz="half" idx="25" hasCustomPrompt="1"/>
          </p:nvPr>
        </p:nvSpPr>
        <p:spPr>
          <a:xfrm>
            <a:off x="3217622" y="2615327"/>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4" name="Inhaltsplatzhalter 2">
            <a:extLst>
              <a:ext uri="{FF2B5EF4-FFF2-40B4-BE49-F238E27FC236}">
                <a16:creationId xmlns:a16="http://schemas.microsoft.com/office/drawing/2014/main" id="{BEC52500-E545-4718-A026-EB67A1C09473}"/>
              </a:ext>
            </a:extLst>
          </p:cNvPr>
          <p:cNvSpPr>
            <a:spLocks noGrp="1"/>
          </p:cNvSpPr>
          <p:nvPr>
            <p:ph sz="half" idx="26" hasCustomPrompt="1"/>
          </p:nvPr>
        </p:nvSpPr>
        <p:spPr>
          <a:xfrm>
            <a:off x="2428244" y="3438187"/>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5" name="Inhaltsplatzhalter 2">
            <a:extLst>
              <a:ext uri="{FF2B5EF4-FFF2-40B4-BE49-F238E27FC236}">
                <a16:creationId xmlns:a16="http://schemas.microsoft.com/office/drawing/2014/main" id="{F1140EF1-B6DA-4750-B5FF-CF2F012A5001}"/>
              </a:ext>
            </a:extLst>
          </p:cNvPr>
          <p:cNvSpPr>
            <a:spLocks noGrp="1"/>
          </p:cNvSpPr>
          <p:nvPr>
            <p:ph sz="half" idx="27" hasCustomPrompt="1"/>
          </p:nvPr>
        </p:nvSpPr>
        <p:spPr>
          <a:xfrm>
            <a:off x="3217621" y="4315194"/>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6" name="Inhaltsplatzhalter 2">
            <a:extLst>
              <a:ext uri="{FF2B5EF4-FFF2-40B4-BE49-F238E27FC236}">
                <a16:creationId xmlns:a16="http://schemas.microsoft.com/office/drawing/2014/main" id="{C258F585-077C-4EB5-928B-22F9C40DFF05}"/>
              </a:ext>
            </a:extLst>
          </p:cNvPr>
          <p:cNvSpPr>
            <a:spLocks noGrp="1"/>
          </p:cNvSpPr>
          <p:nvPr>
            <p:ph sz="half" idx="28" hasCustomPrompt="1"/>
          </p:nvPr>
        </p:nvSpPr>
        <p:spPr>
          <a:xfrm>
            <a:off x="2465186" y="5203830"/>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1948573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018BCC91-0454-44B7-A142-C31611BB3F18}"/>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584E132-F615-46CC-A4A8-ABC6C8DD286B}"/>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DC4F49A-2E12-4E5B-9614-2B2AA25157CC}"/>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08BEE6-2B3D-4C77-9BE0-ACDD1C546E90}"/>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860B2F14-A0A9-475A-86ED-18B186B4A71E}"/>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16" name="Freihandform: Form 15">
            <a:extLst>
              <a:ext uri="{FF2B5EF4-FFF2-40B4-BE49-F238E27FC236}">
                <a16:creationId xmlns:a16="http://schemas.microsoft.com/office/drawing/2014/main" id="{A594FF79-FB7B-4C1F-B700-C7024D13AA88}"/>
              </a:ext>
            </a:extLst>
          </p:cNvPr>
          <p:cNvSpPr/>
          <p:nvPr userDrawn="1"/>
        </p:nvSpPr>
        <p:spPr>
          <a:xfrm rot="10800000">
            <a:off x="4801062" y="2578931"/>
            <a:ext cx="1056273" cy="2888833"/>
          </a:xfrm>
          <a:custGeom>
            <a:avLst/>
            <a:gdLst>
              <a:gd name="connsiteX0" fmla="*/ 5407 w 1056273"/>
              <a:gd name="connsiteY0" fmla="*/ 2888833 h 2888833"/>
              <a:gd name="connsiteX1" fmla="*/ 5245 w 1056273"/>
              <a:gd name="connsiteY1" fmla="*/ 2812649 h 2888833"/>
              <a:gd name="connsiteX2" fmla="*/ 0 w 1056273"/>
              <a:gd name="connsiteY2" fmla="*/ 35374 h 2888833"/>
              <a:gd name="connsiteX3" fmla="*/ 1050918 w 1056273"/>
              <a:gd name="connsiteY3" fmla="*/ 0 h 2888833"/>
              <a:gd name="connsiteX4" fmla="*/ 1051078 w 1056273"/>
              <a:gd name="connsiteY4" fmla="*/ 75843 h 2888833"/>
              <a:gd name="connsiteX5" fmla="*/ 1056273 w 1056273"/>
              <a:gd name="connsiteY5" fmla="*/ 2853117 h 2888833"/>
              <a:gd name="connsiteX6" fmla="*/ 5407 w 1056273"/>
              <a:gd name="connsiteY6" fmla="*/ 2888833 h 288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273" h="2888833">
                <a:moveTo>
                  <a:pt x="5407" y="2888833"/>
                </a:moveTo>
                <a:lnTo>
                  <a:pt x="5245" y="2812649"/>
                </a:lnTo>
                <a:cubicBezTo>
                  <a:pt x="3480" y="1943906"/>
                  <a:pt x="1840" y="647554"/>
                  <a:pt x="0" y="35374"/>
                </a:cubicBezTo>
                <a:lnTo>
                  <a:pt x="1050918" y="0"/>
                </a:lnTo>
                <a:lnTo>
                  <a:pt x="1051078" y="75843"/>
                </a:lnTo>
                <a:cubicBezTo>
                  <a:pt x="1052826" y="944587"/>
                  <a:pt x="1054450" y="2240938"/>
                  <a:pt x="1056273" y="2853117"/>
                </a:cubicBezTo>
                <a:lnTo>
                  <a:pt x="5407" y="2888833"/>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5" name="Freihandform: Form 14">
            <a:extLst>
              <a:ext uri="{FF2B5EF4-FFF2-40B4-BE49-F238E27FC236}">
                <a16:creationId xmlns:a16="http://schemas.microsoft.com/office/drawing/2014/main" id="{C2C11F98-2AE7-48AA-A090-8599E60C5B89}"/>
              </a:ext>
            </a:extLst>
          </p:cNvPr>
          <p:cNvSpPr/>
          <p:nvPr userDrawn="1"/>
        </p:nvSpPr>
        <p:spPr>
          <a:xfrm rot="10800000">
            <a:off x="470743" y="1878666"/>
            <a:ext cx="5381184" cy="3735041"/>
          </a:xfrm>
          <a:custGeom>
            <a:avLst/>
            <a:gdLst>
              <a:gd name="connsiteX0" fmla="*/ 5381184 w 5381184"/>
              <a:gd name="connsiteY0" fmla="*/ 3735041 h 3735041"/>
              <a:gd name="connsiteX1" fmla="*/ 1084 w 5381184"/>
              <a:gd name="connsiteY1" fmla="*/ 3478051 h 3735041"/>
              <a:gd name="connsiteX2" fmla="*/ 248 w 5381184"/>
              <a:gd name="connsiteY2" fmla="*/ 3150975 h 3735041"/>
              <a:gd name="connsiteX3" fmla="*/ 0 w 5381184"/>
              <a:gd name="connsiteY3" fmla="*/ 3034776 h 3735041"/>
              <a:gd name="connsiteX4" fmla="*/ 1050866 w 5381184"/>
              <a:gd name="connsiteY4" fmla="*/ 2999060 h 3735041"/>
              <a:gd name="connsiteX5" fmla="*/ 1045671 w 5381184"/>
              <a:gd name="connsiteY5" fmla="*/ 221786 h 3735041"/>
              <a:gd name="connsiteX6" fmla="*/ 1045511 w 5381184"/>
              <a:gd name="connsiteY6" fmla="*/ 145943 h 3735041"/>
              <a:gd name="connsiteX7" fmla="*/ 5381184 w 5381184"/>
              <a:gd name="connsiteY7" fmla="*/ 0 h 3735041"/>
              <a:gd name="connsiteX8" fmla="*/ 5381184 w 5381184"/>
              <a:gd name="connsiteY8" fmla="*/ 3735041 h 373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1184" h="3735041">
                <a:moveTo>
                  <a:pt x="5381184" y="3735041"/>
                </a:moveTo>
                <a:lnTo>
                  <a:pt x="1084" y="3478051"/>
                </a:lnTo>
                <a:cubicBezTo>
                  <a:pt x="801" y="3383870"/>
                  <a:pt x="522" y="3273495"/>
                  <a:pt x="248" y="3150975"/>
                </a:cubicBezTo>
                <a:lnTo>
                  <a:pt x="0" y="3034776"/>
                </a:lnTo>
                <a:lnTo>
                  <a:pt x="1050866" y="2999060"/>
                </a:lnTo>
                <a:cubicBezTo>
                  <a:pt x="1049043" y="2386881"/>
                  <a:pt x="1047419" y="1090530"/>
                  <a:pt x="1045671" y="221786"/>
                </a:cubicBezTo>
                <a:lnTo>
                  <a:pt x="1045511" y="145943"/>
                </a:lnTo>
                <a:lnTo>
                  <a:pt x="5381184" y="0"/>
                </a:lnTo>
                <a:lnTo>
                  <a:pt x="5381184" y="373504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4" name="Freihandform: Form 13">
            <a:extLst>
              <a:ext uri="{FF2B5EF4-FFF2-40B4-BE49-F238E27FC236}">
                <a16:creationId xmlns:a16="http://schemas.microsoft.com/office/drawing/2014/main" id="{39D0F14A-6729-4E69-B60A-7D09F10CEC71}"/>
              </a:ext>
            </a:extLst>
          </p:cNvPr>
          <p:cNvSpPr/>
          <p:nvPr userDrawn="1"/>
        </p:nvSpPr>
        <p:spPr>
          <a:xfrm rot="10800000">
            <a:off x="4806417" y="2433329"/>
            <a:ext cx="5329621" cy="3735041"/>
          </a:xfrm>
          <a:custGeom>
            <a:avLst/>
            <a:gdLst>
              <a:gd name="connsiteX0" fmla="*/ 0 w 5329621"/>
              <a:gd name="connsiteY0" fmla="*/ 3735041 h 3735041"/>
              <a:gd name="connsiteX1" fmla="*/ 0 w 5329621"/>
              <a:gd name="connsiteY1" fmla="*/ 0 h 3735041"/>
              <a:gd name="connsiteX2" fmla="*/ 5328547 w 5329621"/>
              <a:gd name="connsiteY2" fmla="*/ 256990 h 3735041"/>
              <a:gd name="connsiteX3" fmla="*/ 5329375 w 5329621"/>
              <a:gd name="connsiteY3" fmla="*/ 584066 h 3735041"/>
              <a:gd name="connsiteX4" fmla="*/ 5329621 w 5329621"/>
              <a:gd name="connsiteY4" fmla="*/ 700606 h 3735041"/>
              <a:gd name="connsiteX5" fmla="*/ 4278703 w 5329621"/>
              <a:gd name="connsiteY5" fmla="*/ 735980 h 3735041"/>
              <a:gd name="connsiteX6" fmla="*/ 4283948 w 5329621"/>
              <a:gd name="connsiteY6" fmla="*/ 3513255 h 3735041"/>
              <a:gd name="connsiteX7" fmla="*/ 4284110 w 5329621"/>
              <a:gd name="connsiteY7" fmla="*/ 3589439 h 3735041"/>
              <a:gd name="connsiteX8" fmla="*/ 0 w 5329621"/>
              <a:gd name="connsiteY8" fmla="*/ 3735041 h 373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9621" h="3735041">
                <a:moveTo>
                  <a:pt x="0" y="3735041"/>
                </a:moveTo>
                <a:lnTo>
                  <a:pt x="0" y="0"/>
                </a:lnTo>
                <a:lnTo>
                  <a:pt x="5328547" y="256990"/>
                </a:lnTo>
                <a:cubicBezTo>
                  <a:pt x="5328827" y="351171"/>
                  <a:pt x="5329103" y="461546"/>
                  <a:pt x="5329375" y="584066"/>
                </a:cubicBezTo>
                <a:lnTo>
                  <a:pt x="5329621" y="700606"/>
                </a:lnTo>
                <a:lnTo>
                  <a:pt x="4278703" y="735980"/>
                </a:lnTo>
                <a:cubicBezTo>
                  <a:pt x="4280543" y="1348160"/>
                  <a:pt x="4282183" y="2644512"/>
                  <a:pt x="4283948" y="3513255"/>
                </a:cubicBezTo>
                <a:lnTo>
                  <a:pt x="4284110" y="3589439"/>
                </a:lnTo>
                <a:lnTo>
                  <a:pt x="0" y="373504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7" name="Inhaltsplatzhalter 2">
            <a:extLst>
              <a:ext uri="{FF2B5EF4-FFF2-40B4-BE49-F238E27FC236}">
                <a16:creationId xmlns:a16="http://schemas.microsoft.com/office/drawing/2014/main" id="{A3EBD74E-39F1-4131-875D-EA98E6D7D0CE}"/>
              </a:ext>
            </a:extLst>
          </p:cNvPr>
          <p:cNvSpPr>
            <a:spLocks noGrp="1"/>
          </p:cNvSpPr>
          <p:nvPr>
            <p:ph sz="half" idx="13" hasCustomPrompt="1"/>
          </p:nvPr>
        </p:nvSpPr>
        <p:spPr>
          <a:xfrm>
            <a:off x="577970" y="2170232"/>
            <a:ext cx="4223038" cy="3178145"/>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8" name="Inhaltsplatzhalter 2">
            <a:extLst>
              <a:ext uri="{FF2B5EF4-FFF2-40B4-BE49-F238E27FC236}">
                <a16:creationId xmlns:a16="http://schemas.microsoft.com/office/drawing/2014/main" id="{F32A3775-4724-4A89-BE29-5E0C2A1C5264}"/>
              </a:ext>
            </a:extLst>
          </p:cNvPr>
          <p:cNvSpPr>
            <a:spLocks noGrp="1"/>
          </p:cNvSpPr>
          <p:nvPr>
            <p:ph sz="half" idx="14" hasCustomPrompt="1"/>
          </p:nvPr>
        </p:nvSpPr>
        <p:spPr>
          <a:xfrm>
            <a:off x="5898134" y="2754209"/>
            <a:ext cx="4114801" cy="3180766"/>
          </a:xfrm>
          <a:prstGeom prst="rect">
            <a:avLst/>
          </a:prstGeom>
        </p:spPr>
        <p:txBody>
          <a:bodyPr/>
          <a:lstStyle>
            <a:lvl2pPr>
              <a:lnSpc>
                <a:spcPct val="100000"/>
              </a:lnSpc>
              <a:spcBef>
                <a:spcPts val="0"/>
              </a:spcBef>
              <a:defRPr>
                <a:solidFill>
                  <a:srgbClr val="F2F2F2"/>
                </a:solidFill>
              </a:defRPr>
            </a:lvl2pPr>
            <a:lvl3pPr>
              <a:lnSpc>
                <a:spcPct val="100000"/>
              </a:lnSpc>
              <a:spcBef>
                <a:spcPts val="0"/>
              </a:spcBef>
              <a:defRPr>
                <a:solidFill>
                  <a:srgbClr val="F2F2F2"/>
                </a:solidFill>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p:txBody>
      </p:sp>
    </p:spTree>
    <p:extLst>
      <p:ext uri="{BB962C8B-B14F-4D97-AF65-F5344CB8AC3E}">
        <p14:creationId xmlns:p14="http://schemas.microsoft.com/office/powerpoint/2010/main" val="1361908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53AC81E8-64B9-47BB-831A-6ADB3E35C4CB}"/>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855087C3-C197-4561-A1B8-48872A6A141A}"/>
              </a:ext>
            </a:extLst>
          </p:cNvPr>
          <p:cNvSpPr>
            <a:spLocks noGrp="1"/>
          </p:cNvSpPr>
          <p:nvPr>
            <p:ph type="title" hasCustomPrompt="1"/>
          </p:nvPr>
        </p:nvSpPr>
        <p:spPr>
          <a:xfrm>
            <a:off x="839788" y="365125"/>
            <a:ext cx="9237085" cy="1325563"/>
          </a:xfrm>
        </p:spPr>
        <p:txBody>
          <a:bodyPr/>
          <a:lstStyle>
            <a:lvl1pPr>
              <a:defRPr/>
            </a:lvl1pPr>
          </a:lstStyle>
          <a:p>
            <a:r>
              <a:rPr lang="de-DE" dirty="0"/>
              <a:t>Titel</a:t>
            </a:r>
          </a:p>
        </p:txBody>
      </p:sp>
      <p:sp>
        <p:nvSpPr>
          <p:cNvPr id="3" name="Textplatzhalter 2">
            <a:extLst>
              <a:ext uri="{FF2B5EF4-FFF2-40B4-BE49-F238E27FC236}">
                <a16:creationId xmlns:a16="http://schemas.microsoft.com/office/drawing/2014/main" id="{BCCFF5C2-6B51-47ED-989E-49D27BDDAA87}"/>
              </a:ext>
            </a:extLst>
          </p:cNvPr>
          <p:cNvSpPr>
            <a:spLocks noGrp="1"/>
          </p:cNvSpPr>
          <p:nvPr>
            <p:ph type="body" idx="1" hasCustomPrompt="1"/>
          </p:nvPr>
        </p:nvSpPr>
        <p:spPr>
          <a:xfrm>
            <a:off x="839788" y="1681163"/>
            <a:ext cx="4574231" cy="823912"/>
          </a:xfrm>
          <a:prstGeom prst="rect">
            <a:avLst/>
          </a:prstGeom>
        </p:spPr>
        <p:txBody>
          <a:bodyPr anchor="ctr">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Untertitel 1</a:t>
            </a:r>
          </a:p>
        </p:txBody>
      </p:sp>
      <p:sp>
        <p:nvSpPr>
          <p:cNvPr id="5" name="Textplatzhalter 4">
            <a:extLst>
              <a:ext uri="{FF2B5EF4-FFF2-40B4-BE49-F238E27FC236}">
                <a16:creationId xmlns:a16="http://schemas.microsoft.com/office/drawing/2014/main" id="{82E2E204-AC99-41EF-BE2D-38286967EA55}"/>
              </a:ext>
            </a:extLst>
          </p:cNvPr>
          <p:cNvSpPr>
            <a:spLocks noGrp="1"/>
          </p:cNvSpPr>
          <p:nvPr>
            <p:ph type="body" sz="quarter" idx="3" hasCustomPrompt="1"/>
          </p:nvPr>
        </p:nvSpPr>
        <p:spPr>
          <a:xfrm>
            <a:off x="5563394" y="1679576"/>
            <a:ext cx="4574233" cy="823912"/>
          </a:xfrm>
          <a:prstGeom prst="rect">
            <a:avLst/>
          </a:prstGeom>
        </p:spPr>
        <p:txBody>
          <a:bodyPr anchor="ctr">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Untertitel 2</a:t>
            </a:r>
          </a:p>
        </p:txBody>
      </p:sp>
      <p:sp>
        <p:nvSpPr>
          <p:cNvPr id="7" name="Datumsplatzhalter 6">
            <a:extLst>
              <a:ext uri="{FF2B5EF4-FFF2-40B4-BE49-F238E27FC236}">
                <a16:creationId xmlns:a16="http://schemas.microsoft.com/office/drawing/2014/main" id="{2825055D-09F7-42DA-ADD8-17CEEB150DE1}"/>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0323DACC-B19B-4951-920F-6CE358B1DB1E}"/>
              </a:ext>
            </a:extLst>
          </p:cNvPr>
          <p:cNvSpPr>
            <a:spLocks noGrp="1"/>
          </p:cNvSpPr>
          <p:nvPr>
            <p:ph type="ftr" sz="quarter" idx="11"/>
          </p:nvPr>
        </p:nvSpPr>
        <p:spPr/>
        <p:txBody>
          <a:bodyPr/>
          <a:lstStyle/>
          <a:p>
            <a:r>
              <a:rPr lang="de-DE"/>
              <a:t>Stadt. Land.Welt. - Web 2023</a:t>
            </a:r>
          </a:p>
        </p:txBody>
      </p:sp>
      <p:sp>
        <p:nvSpPr>
          <p:cNvPr id="9" name="Foliennummernplatzhalter 8">
            <a:extLst>
              <a:ext uri="{FF2B5EF4-FFF2-40B4-BE49-F238E27FC236}">
                <a16:creationId xmlns:a16="http://schemas.microsoft.com/office/drawing/2014/main" id="{71ED7634-AF46-44E4-8101-2EB3B5194EB4}"/>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Inhaltsplatzhalter 2">
            <a:extLst>
              <a:ext uri="{FF2B5EF4-FFF2-40B4-BE49-F238E27FC236}">
                <a16:creationId xmlns:a16="http://schemas.microsoft.com/office/drawing/2014/main" id="{CD8BFEDC-AA12-4038-A772-2AEF9618C5E4}"/>
              </a:ext>
            </a:extLst>
          </p:cNvPr>
          <p:cNvSpPr>
            <a:spLocks noGrp="1"/>
          </p:cNvSpPr>
          <p:nvPr>
            <p:ph sz="half" idx="13" hasCustomPrompt="1"/>
          </p:nvPr>
        </p:nvSpPr>
        <p:spPr>
          <a:xfrm>
            <a:off x="838201" y="2506662"/>
            <a:ext cx="4574231"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1" name="Inhaltsplatzhalter 2">
            <a:extLst>
              <a:ext uri="{FF2B5EF4-FFF2-40B4-BE49-F238E27FC236}">
                <a16:creationId xmlns:a16="http://schemas.microsoft.com/office/drawing/2014/main" id="{4136B8C7-B16E-4119-898A-0E8E9738C428}"/>
              </a:ext>
            </a:extLst>
          </p:cNvPr>
          <p:cNvSpPr>
            <a:spLocks noGrp="1"/>
          </p:cNvSpPr>
          <p:nvPr>
            <p:ph sz="half" idx="14" hasCustomPrompt="1"/>
          </p:nvPr>
        </p:nvSpPr>
        <p:spPr>
          <a:xfrm>
            <a:off x="5561807" y="2505075"/>
            <a:ext cx="4574231"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Tree>
    <p:extLst>
      <p:ext uri="{BB962C8B-B14F-4D97-AF65-F5344CB8AC3E}">
        <p14:creationId xmlns:p14="http://schemas.microsoft.com/office/powerpoint/2010/main" val="2091238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DCD7364A-FD3D-458F-AC85-AAAE9D4E95CC}"/>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AA69F3D9-D334-4A0E-A074-D693B8A7A14D}"/>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E2B1D18C-E64E-4B3F-9D9F-02DCF0DCF3B0}"/>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4E1B47E4-7A13-49C8-A8EC-07232449A438}"/>
              </a:ext>
            </a:extLst>
          </p:cNvPr>
          <p:cNvSpPr>
            <a:spLocks noGrp="1"/>
          </p:cNvSpPr>
          <p:nvPr>
            <p:ph type="ftr" sz="quarter" idx="11"/>
          </p:nvPr>
        </p:nvSpPr>
        <p:spPr/>
        <p:txBody>
          <a:bodyPr/>
          <a:lstStyle/>
          <a:p>
            <a:r>
              <a:rPr lang="de-DE"/>
              <a:t>Stadt. Land.Welt. - Web 2023</a:t>
            </a:r>
          </a:p>
        </p:txBody>
      </p:sp>
      <p:sp>
        <p:nvSpPr>
          <p:cNvPr id="5" name="Foliennummernplatzhalter 4">
            <a:extLst>
              <a:ext uri="{FF2B5EF4-FFF2-40B4-BE49-F238E27FC236}">
                <a16:creationId xmlns:a16="http://schemas.microsoft.com/office/drawing/2014/main" id="{4B6CA595-979E-4EBC-9F29-86350BB10BF8}"/>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2862341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3061634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57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F2F2F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0" name="Grafik 9" descr="Ein Bild, das Schild, Essen, Frau, haltend enthält.&#10;&#10;Automatisch generierte Beschreibung">
            <a:extLst>
              <a:ext uri="{FF2B5EF4-FFF2-40B4-BE49-F238E27FC236}">
                <a16:creationId xmlns:a16="http://schemas.microsoft.com/office/drawing/2014/main" id="{2DDA8AC1-3B48-42E1-A565-09EDBBE1DB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91099"/>
            <a:ext cx="9144000" cy="6464402"/>
          </a:xfrm>
          <a:prstGeom prst="rect">
            <a:avLst/>
          </a:prstGeom>
        </p:spPr>
      </p:pic>
      <p:sp>
        <p:nvSpPr>
          <p:cNvPr id="11" name="Textfeld 10">
            <a:extLst>
              <a:ext uri="{FF2B5EF4-FFF2-40B4-BE49-F238E27FC236}">
                <a16:creationId xmlns:a16="http://schemas.microsoft.com/office/drawing/2014/main" id="{57879BD1-1EE6-4E9B-94F3-D35B9A98DC21}"/>
              </a:ext>
            </a:extLst>
          </p:cNvPr>
          <p:cNvSpPr txBox="1"/>
          <p:nvPr userDrawn="1"/>
        </p:nvSpPr>
        <p:spPr>
          <a:xfrm>
            <a:off x="10187709" y="202499"/>
            <a:ext cx="1911926" cy="1044410"/>
          </a:xfrm>
          <a:prstGeom prst="rect">
            <a:avLst/>
          </a:prstGeom>
          <a:solidFill>
            <a:srgbClr val="F2F2F2"/>
          </a:solidFill>
        </p:spPr>
        <p:txBody>
          <a:bodyPr wrap="square" rtlCol="0">
            <a:spAutoFit/>
          </a:bodyPr>
          <a:lstStyle/>
          <a:p>
            <a:endParaRPr lang="de-DE" dirty="0"/>
          </a:p>
        </p:txBody>
      </p:sp>
    </p:spTree>
    <p:extLst>
      <p:ext uri="{BB962C8B-B14F-4D97-AF65-F5344CB8AC3E}">
        <p14:creationId xmlns:p14="http://schemas.microsoft.com/office/powerpoint/2010/main" val="3648314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rgbClr val="F2F2F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D49AE-1F41-46C5-9079-A84F4FCD7A0F}"/>
              </a:ext>
            </a:extLst>
          </p:cNvPr>
          <p:cNvSpPr>
            <a:spLocks noGrp="1"/>
          </p:cNvSpPr>
          <p:nvPr>
            <p:ph type="ctrTitle" hasCustomPrompt="1"/>
          </p:nvPr>
        </p:nvSpPr>
        <p:spPr>
          <a:xfrm>
            <a:off x="1524000" y="1600199"/>
            <a:ext cx="9144000" cy="1909763"/>
          </a:xfrm>
        </p:spPr>
        <p:txBody>
          <a:bodyPr anchor="b"/>
          <a:lstStyle>
            <a:lvl1pPr algn="ctr">
              <a:defRPr sz="6000" b="0">
                <a:solidFill>
                  <a:srgbClr val="ED1350"/>
                </a:solidFill>
                <a:latin typeface="Lexia XBold" panose="02000503040000020003" pitchFamily="2" charset="0"/>
              </a:defRPr>
            </a:lvl1pPr>
          </a:lstStyle>
          <a:p>
            <a:r>
              <a:rPr lang="de-DE" dirty="0"/>
              <a:t>Titelseite: Thema der Präsentation</a:t>
            </a:r>
          </a:p>
        </p:txBody>
      </p:sp>
      <p:sp>
        <p:nvSpPr>
          <p:cNvPr id="3" name="Untertitel 2">
            <a:extLst>
              <a:ext uri="{FF2B5EF4-FFF2-40B4-BE49-F238E27FC236}">
                <a16:creationId xmlns:a16="http://schemas.microsoft.com/office/drawing/2014/main" id="{B7051BDF-9BD1-4DE5-84A8-27420E0C7C85}"/>
              </a:ext>
            </a:extLst>
          </p:cNvPr>
          <p:cNvSpPr>
            <a:spLocks noGrp="1"/>
          </p:cNvSpPr>
          <p:nvPr>
            <p:ph type="subTitle" idx="1" hasCustomPrompt="1"/>
          </p:nvPr>
        </p:nvSpPr>
        <p:spPr>
          <a:xfrm>
            <a:off x="1524000" y="3671455"/>
            <a:ext cx="9144000" cy="1586346"/>
          </a:xfrm>
          <a:prstGeom prst="rect">
            <a:avLst/>
          </a:prstGeom>
        </p:spPr>
        <p:txBody>
          <a:bodyPr>
            <a:normAutofit/>
          </a:bodyPr>
          <a:lstStyle>
            <a:lvl1pPr marL="0" indent="0" algn="ctr">
              <a:buNone/>
              <a:defRPr sz="3600" b="0">
                <a:solidFill>
                  <a:srgbClr val="F25821"/>
                </a:solidFill>
                <a:latin typeface="Lexia" panose="0200050304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spTree>
    <p:extLst>
      <p:ext uri="{BB962C8B-B14F-4D97-AF65-F5344CB8AC3E}">
        <p14:creationId xmlns:p14="http://schemas.microsoft.com/office/powerpoint/2010/main" val="252698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7FC5D-E332-4931-BA33-D19986D57D3D}"/>
              </a:ext>
            </a:extLst>
          </p:cNvPr>
          <p:cNvSpPr>
            <a:spLocks noGrp="1"/>
          </p:cNvSpPr>
          <p:nvPr>
            <p:ph type="title"/>
          </p:nvPr>
        </p:nvSpPr>
        <p:spPr/>
        <p:txBody>
          <a:bodyPr/>
          <a:lstStyle>
            <a:lvl1pPr>
              <a:defRPr>
                <a:solidFill>
                  <a:srgbClr val="ED1350"/>
                </a:solidFill>
                <a:latin typeface="Lexia XBold" panose="02000503040000020003" pitchFamily="2"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0" y="1825625"/>
            <a:ext cx="10515600" cy="4351338"/>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Erste Ebene Erste Ebene Erste Ebene Erste Ebene Erste Ebene </a:t>
            </a:r>
          </a:p>
          <a:p>
            <a:pPr lvl="2"/>
            <a:r>
              <a:rPr lang="de-DE" dirty="0"/>
              <a:t>Zweite Ebene Erste Ebene Erste Ebene Erste Ebene Erste Ebene Erste Ebene Erste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 Dritte Ebene Dritte Ebene Dritte Ebene Dritte Ebene Dritte Ebene Dritte Ebene Dritte Ebene</a:t>
            </a:r>
          </a:p>
          <a:p>
            <a:pPr lvl="4"/>
            <a:r>
              <a:rPr lang="de-DE" dirty="0"/>
              <a:t>Vierte Ebene Vierte Ebene Vierte Ebene Vierte Ebene Vierte Ebene Vierte Ebene Vierte Ebene 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4028152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77A1C-BFDC-4F6E-A0F2-FFF9F4C58E68}"/>
              </a:ext>
            </a:extLst>
          </p:cNvPr>
          <p:cNvSpPr>
            <a:spLocks noGrp="1"/>
          </p:cNvSpPr>
          <p:nvPr>
            <p:ph type="title" hasCustomPrompt="1"/>
          </p:nvPr>
        </p:nvSpPr>
        <p:spPr>
          <a:xfrm>
            <a:off x="831850" y="1709738"/>
            <a:ext cx="10515600" cy="2852737"/>
          </a:xfrm>
        </p:spPr>
        <p:txBody>
          <a:bodyPr anchor="b">
            <a:normAutofit/>
          </a:bodyPr>
          <a:lstStyle>
            <a:lvl1pPr>
              <a:defRPr sz="4400">
                <a:solidFill>
                  <a:srgbClr val="ED1350"/>
                </a:solidFill>
                <a:latin typeface="Lexia XBold" panose="02000503040000020003" pitchFamily="2" charset="0"/>
              </a:defRPr>
            </a:lvl1pPr>
          </a:lstStyle>
          <a:p>
            <a:r>
              <a:rPr lang="de-DE" dirty="0"/>
              <a:t>Folie für neues Thema in der Präsentation</a:t>
            </a:r>
          </a:p>
        </p:txBody>
      </p:sp>
      <p:sp>
        <p:nvSpPr>
          <p:cNvPr id="3" name="Textplatzhalter 2">
            <a:extLst>
              <a:ext uri="{FF2B5EF4-FFF2-40B4-BE49-F238E27FC236}">
                <a16:creationId xmlns:a16="http://schemas.microsoft.com/office/drawing/2014/main" id="{0E29448A-FDD7-472E-85CD-B2BC82647A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F25821"/>
                </a:solidFill>
                <a:latin typeface="Lexia  "/>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A499DE19-15EE-4E64-B29A-AB211392653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EE28D91-08D5-45AC-B239-0D333138B377}"/>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4311237C-D512-452E-BE36-40E3CDD66729}"/>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1920172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95E75A8F-9A15-4F40-A262-9A54C789DBCD}"/>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1" y="1825625"/>
            <a:ext cx="9534100" cy="4351338"/>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Titel 1">
            <a:extLst>
              <a:ext uri="{FF2B5EF4-FFF2-40B4-BE49-F238E27FC236}">
                <a16:creationId xmlns:a16="http://schemas.microsoft.com/office/drawing/2014/main" id="{12B6D116-A7A8-46F8-8635-4ED3A95CA4D2}"/>
              </a:ext>
            </a:extLst>
          </p:cNvPr>
          <p:cNvSpPr>
            <a:spLocks noGrp="1"/>
          </p:cNvSpPr>
          <p:nvPr>
            <p:ph type="title" hasCustomPrompt="1"/>
          </p:nvPr>
        </p:nvSpPr>
        <p:spPr>
          <a:xfrm>
            <a:off x="838200" y="365125"/>
            <a:ext cx="9146309" cy="1325563"/>
          </a:xfrm>
        </p:spPr>
        <p:txBody>
          <a:bodyPr/>
          <a:lstStyle>
            <a:lvl1pPr>
              <a:defRPr/>
            </a:lvl1pPr>
          </a:lstStyle>
          <a:p>
            <a:r>
              <a:rPr lang="de-DE" dirty="0"/>
              <a:t>Titel</a:t>
            </a:r>
          </a:p>
        </p:txBody>
      </p:sp>
    </p:spTree>
    <p:extLst>
      <p:ext uri="{BB962C8B-B14F-4D97-AF65-F5344CB8AC3E}">
        <p14:creationId xmlns:p14="http://schemas.microsoft.com/office/powerpoint/2010/main" val="1106218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B17FBC12-ADC2-479F-B84E-FD59EAD8F43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2DBE1B9-93EA-45A0-8D95-E8317A7079A0}"/>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5257800"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6443932" y="1825625"/>
            <a:ext cx="3692106" cy="435133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2769343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guide id="4" pos="6380">
          <p15:clr>
            <a:srgbClr val="FBAE40"/>
          </p15:clr>
        </p15:guide>
        <p15:guide id="5" orient="horz" pos="187">
          <p15:clr>
            <a:srgbClr val="FBAE40"/>
          </p15:clr>
        </p15:guide>
        <p15:guide id="6" pos="52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B17FBC12-ADC2-479F-B84E-FD59EAD8F43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2DBE1B9-93EA-45A0-8D95-E8317A7079A0}"/>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3699294"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4856672" y="1825625"/>
            <a:ext cx="5271578" cy="435133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4176420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guide id="4" pos="6380">
          <p15:clr>
            <a:srgbClr val="FBAE40"/>
          </p15:clr>
        </p15:guide>
        <p15:guide id="5" orient="horz" pos="187">
          <p15:clr>
            <a:srgbClr val="FBAE40"/>
          </p15:clr>
        </p15:guide>
        <p15:guide id="6" pos="52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D0CB7947-F617-469A-9465-B5DFB7D716B2}"/>
              </a:ext>
            </a:extLst>
          </p:cNvPr>
          <p:cNvSpPr>
            <a:spLocks noGrp="1"/>
          </p:cNvSpPr>
          <p:nvPr>
            <p:ph idx="13" hasCustomPrompt="1"/>
          </p:nvPr>
        </p:nvSpPr>
        <p:spPr>
          <a:xfrm>
            <a:off x="479424" y="558608"/>
            <a:ext cx="2596211" cy="2446145"/>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
        <p:nvSpPr>
          <p:cNvPr id="9" name="Trapezoid 10">
            <a:extLst>
              <a:ext uri="{FF2B5EF4-FFF2-40B4-BE49-F238E27FC236}">
                <a16:creationId xmlns:a16="http://schemas.microsoft.com/office/drawing/2014/main" id="{1894305C-3F7D-4C13-AC65-B36D00ADF38B}"/>
              </a:ext>
            </a:extLst>
          </p:cNvPr>
          <p:cNvSpPr/>
          <p:nvPr userDrawn="1"/>
        </p:nvSpPr>
        <p:spPr>
          <a:xfrm>
            <a:off x="6336449" y="-1"/>
            <a:ext cx="5855551" cy="3249611"/>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857FC5D-E332-4931-BA33-D19986D57D3D}"/>
              </a:ext>
            </a:extLst>
          </p:cNvPr>
          <p:cNvSpPr>
            <a:spLocks noGrp="1"/>
          </p:cNvSpPr>
          <p:nvPr>
            <p:ph type="title" hasCustomPrompt="1"/>
          </p:nvPr>
        </p:nvSpPr>
        <p:spPr>
          <a:xfrm>
            <a:off x="6814868" y="370937"/>
            <a:ext cx="3291507" cy="2406770"/>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1837426" y="3428999"/>
            <a:ext cx="8268950" cy="2747963"/>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1" name="Grafik 10" descr="Ein Bild, das Schild, Essen, Frau, haltend enthält.&#10;&#10;Automatisch generierte Beschreibung">
            <a:extLst>
              <a:ext uri="{FF2B5EF4-FFF2-40B4-BE49-F238E27FC236}">
                <a16:creationId xmlns:a16="http://schemas.microsoft.com/office/drawing/2014/main" id="{272F041F-E309-425A-96E0-699DC581E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
        <p:nvSpPr>
          <p:cNvPr id="14" name="Inhaltsplatzhalter 2">
            <a:extLst>
              <a:ext uri="{FF2B5EF4-FFF2-40B4-BE49-F238E27FC236}">
                <a16:creationId xmlns:a16="http://schemas.microsoft.com/office/drawing/2014/main" id="{4965B8DC-C238-4CA3-9C7C-34B3E48214E2}"/>
              </a:ext>
            </a:extLst>
          </p:cNvPr>
          <p:cNvSpPr>
            <a:spLocks noGrp="1"/>
          </p:cNvSpPr>
          <p:nvPr>
            <p:ph idx="14" hasCustomPrompt="1"/>
          </p:nvPr>
        </p:nvSpPr>
        <p:spPr>
          <a:xfrm>
            <a:off x="3375690" y="585665"/>
            <a:ext cx="2596211" cy="2446145"/>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Tree>
    <p:extLst>
      <p:ext uri="{BB962C8B-B14F-4D97-AF65-F5344CB8AC3E}">
        <p14:creationId xmlns:p14="http://schemas.microsoft.com/office/powerpoint/2010/main" val="164392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4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9" name="Trapezoid 10">
            <a:extLst>
              <a:ext uri="{FF2B5EF4-FFF2-40B4-BE49-F238E27FC236}">
                <a16:creationId xmlns:a16="http://schemas.microsoft.com/office/drawing/2014/main" id="{1894305C-3F7D-4C13-AC65-B36D00ADF38B}"/>
              </a:ext>
            </a:extLst>
          </p:cNvPr>
          <p:cNvSpPr/>
          <p:nvPr userDrawn="1"/>
        </p:nvSpPr>
        <p:spPr>
          <a:xfrm>
            <a:off x="6336449" y="0"/>
            <a:ext cx="5855551" cy="3143794"/>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857FC5D-E332-4931-BA33-D19986D57D3D}"/>
              </a:ext>
            </a:extLst>
          </p:cNvPr>
          <p:cNvSpPr>
            <a:spLocks noGrp="1"/>
          </p:cNvSpPr>
          <p:nvPr>
            <p:ph type="title" hasCustomPrompt="1"/>
          </p:nvPr>
        </p:nvSpPr>
        <p:spPr>
          <a:xfrm>
            <a:off x="6814868" y="370936"/>
            <a:ext cx="3291507" cy="2320507"/>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0" y="655607"/>
            <a:ext cx="5017352" cy="5287993"/>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1" name="Grafik 10" descr="Ein Bild, das Schild, Essen, Frau, haltend enthält.&#10;&#10;Automatisch generierte Beschreibung">
            <a:extLst>
              <a:ext uri="{FF2B5EF4-FFF2-40B4-BE49-F238E27FC236}">
                <a16:creationId xmlns:a16="http://schemas.microsoft.com/office/drawing/2014/main" id="{272F041F-E309-425A-96E0-699DC581E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
        <p:nvSpPr>
          <p:cNvPr id="16" name="Inhaltsplatzhalter 2">
            <a:extLst>
              <a:ext uri="{FF2B5EF4-FFF2-40B4-BE49-F238E27FC236}">
                <a16:creationId xmlns:a16="http://schemas.microsoft.com/office/drawing/2014/main" id="{C40A7919-10CD-4996-A526-ECAE536D45E2}"/>
              </a:ext>
            </a:extLst>
          </p:cNvPr>
          <p:cNvSpPr>
            <a:spLocks noGrp="1"/>
          </p:cNvSpPr>
          <p:nvPr>
            <p:ph idx="13" hasCustomPrompt="1"/>
          </p:nvPr>
        </p:nvSpPr>
        <p:spPr>
          <a:xfrm>
            <a:off x="6336448" y="3428999"/>
            <a:ext cx="3769927" cy="2514601"/>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Tree>
    <p:extLst>
      <p:ext uri="{BB962C8B-B14F-4D97-AF65-F5344CB8AC3E}">
        <p14:creationId xmlns:p14="http://schemas.microsoft.com/office/powerpoint/2010/main" val="1270779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62D7B8F-75DC-4CB9-89D7-D95BA91E426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F917C66B-9064-440E-9408-DE5A9F568BEB}"/>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1AA773FC-9C48-438D-9C3D-70CA1BBE42AB}"/>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10">
            <a:extLst>
              <a:ext uri="{FF2B5EF4-FFF2-40B4-BE49-F238E27FC236}">
                <a16:creationId xmlns:a16="http://schemas.microsoft.com/office/drawing/2014/main" id="{AABE797F-831F-4665-A3A6-433BCBB7355B}"/>
              </a:ext>
            </a:extLst>
          </p:cNvPr>
          <p:cNvSpPr/>
          <p:nvPr userDrawn="1"/>
        </p:nvSpPr>
        <p:spPr>
          <a:xfrm>
            <a:off x="4833256" y="2163226"/>
            <a:ext cx="5334976" cy="3735041"/>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8" name="Trapezoid 6">
            <a:extLst>
              <a:ext uri="{FF2B5EF4-FFF2-40B4-BE49-F238E27FC236}">
                <a16:creationId xmlns:a16="http://schemas.microsoft.com/office/drawing/2014/main" id="{6F368CC7-B6C5-483D-BBE6-0E144DE0FB99}"/>
              </a:ext>
            </a:extLst>
          </p:cNvPr>
          <p:cNvSpPr/>
          <p:nvPr userDrawn="1"/>
        </p:nvSpPr>
        <p:spPr>
          <a:xfrm>
            <a:off x="4833256" y="207553"/>
            <a:ext cx="5334976"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a:extLst>
              <a:ext uri="{FF2B5EF4-FFF2-40B4-BE49-F238E27FC236}">
                <a16:creationId xmlns:a16="http://schemas.microsoft.com/office/drawing/2014/main" id="{BFCFA956-9E19-47A2-99B9-19A6FA605F3E}"/>
              </a:ext>
            </a:extLst>
          </p:cNvPr>
          <p:cNvSpPr>
            <a:spLocks noGrp="1"/>
          </p:cNvSpPr>
          <p:nvPr>
            <p:ph type="title" hasCustomPrompt="1"/>
          </p:nvPr>
        </p:nvSpPr>
        <p:spPr>
          <a:xfrm>
            <a:off x="5003321" y="365125"/>
            <a:ext cx="4981188" cy="1325563"/>
          </a:xfrm>
        </p:spPr>
        <p:txBody>
          <a:bodyPr/>
          <a:lstStyle>
            <a:lvl1pPr>
              <a:defRPr/>
            </a:lvl1pPr>
          </a:lstStyle>
          <a:p>
            <a:r>
              <a:rPr lang="de-DE" dirty="0"/>
              <a:t>Titel</a:t>
            </a:r>
          </a:p>
        </p:txBody>
      </p:sp>
      <p:sp>
        <p:nvSpPr>
          <p:cNvPr id="10" name="Inhaltsplatzhalter 2">
            <a:extLst>
              <a:ext uri="{FF2B5EF4-FFF2-40B4-BE49-F238E27FC236}">
                <a16:creationId xmlns:a16="http://schemas.microsoft.com/office/drawing/2014/main" id="{40956416-BFD1-4774-9E60-C77AE706AB60}"/>
              </a:ext>
            </a:extLst>
          </p:cNvPr>
          <p:cNvSpPr>
            <a:spLocks noGrp="1"/>
          </p:cNvSpPr>
          <p:nvPr>
            <p:ph sz="half" idx="18" hasCustomPrompt="1"/>
          </p:nvPr>
        </p:nvSpPr>
        <p:spPr>
          <a:xfrm>
            <a:off x="0" y="-5752"/>
            <a:ext cx="4615132" cy="6863751"/>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Bild</a:t>
            </a:r>
          </a:p>
        </p:txBody>
      </p:sp>
      <p:sp>
        <p:nvSpPr>
          <p:cNvPr id="11" name="Inhaltsplatzhalter 2">
            <a:extLst>
              <a:ext uri="{FF2B5EF4-FFF2-40B4-BE49-F238E27FC236}">
                <a16:creationId xmlns:a16="http://schemas.microsoft.com/office/drawing/2014/main" id="{61513086-3A15-432E-A6D8-78139A909DE8}"/>
              </a:ext>
            </a:extLst>
          </p:cNvPr>
          <p:cNvSpPr>
            <a:spLocks noGrp="1"/>
          </p:cNvSpPr>
          <p:nvPr>
            <p:ph idx="1" hasCustomPrompt="1"/>
          </p:nvPr>
        </p:nvSpPr>
        <p:spPr>
          <a:xfrm>
            <a:off x="5003321" y="2469707"/>
            <a:ext cx="4981188" cy="3008067"/>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Tree>
    <p:extLst>
      <p:ext uri="{BB962C8B-B14F-4D97-AF65-F5344CB8AC3E}">
        <p14:creationId xmlns:p14="http://schemas.microsoft.com/office/powerpoint/2010/main" val="1399520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Trapezoid 6">
            <a:extLst>
              <a:ext uri="{FF2B5EF4-FFF2-40B4-BE49-F238E27FC236}">
                <a16:creationId xmlns:a16="http://schemas.microsoft.com/office/drawing/2014/main" id="{FC7DFDEB-527D-42C0-8EC7-4FB939348F53}"/>
              </a:ext>
            </a:extLst>
          </p:cNvPr>
          <p:cNvSpPr/>
          <p:nvPr userDrawn="1"/>
        </p:nvSpPr>
        <p:spPr>
          <a:xfrm>
            <a:off x="4833256" y="207553"/>
            <a:ext cx="5294993"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308FF62-22AA-43B8-B8A3-065B2BF35F50}"/>
              </a:ext>
            </a:extLst>
          </p:cNvPr>
          <p:cNvSpPr>
            <a:spLocks noGrp="1"/>
          </p:cNvSpPr>
          <p:nvPr>
            <p:ph type="title" hasCustomPrompt="1"/>
          </p:nvPr>
        </p:nvSpPr>
        <p:spPr>
          <a:xfrm>
            <a:off x="5003321" y="365125"/>
            <a:ext cx="4981188" cy="1325563"/>
          </a:xfrm>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45125D2C-FFAF-4EEE-B34C-A44DBD81589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78B171E7-AC3E-4C7A-AE8C-F414930AC8F1}"/>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7AE6B4C0-DD28-461D-88D6-D6BC9E766973}"/>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11" name="Inhaltsplatzhalter 2">
            <a:extLst>
              <a:ext uri="{FF2B5EF4-FFF2-40B4-BE49-F238E27FC236}">
                <a16:creationId xmlns:a16="http://schemas.microsoft.com/office/drawing/2014/main" id="{BB8F3976-6826-4F63-9185-F20C88231240}"/>
              </a:ext>
            </a:extLst>
          </p:cNvPr>
          <p:cNvSpPr>
            <a:spLocks noGrp="1"/>
          </p:cNvSpPr>
          <p:nvPr>
            <p:ph sz="half" idx="18" hasCustomPrompt="1"/>
          </p:nvPr>
        </p:nvSpPr>
        <p:spPr>
          <a:xfrm>
            <a:off x="0" y="-5752"/>
            <a:ext cx="4615132" cy="6863751"/>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Bild</a:t>
            </a:r>
          </a:p>
        </p:txBody>
      </p:sp>
      <p:sp>
        <p:nvSpPr>
          <p:cNvPr id="12" name="Inhaltsplatzhalter 2">
            <a:extLst>
              <a:ext uri="{FF2B5EF4-FFF2-40B4-BE49-F238E27FC236}">
                <a16:creationId xmlns:a16="http://schemas.microsoft.com/office/drawing/2014/main" id="{A6B78A15-5373-418E-9221-53FA1E17287B}"/>
              </a:ext>
            </a:extLst>
          </p:cNvPr>
          <p:cNvSpPr>
            <a:spLocks noGrp="1"/>
          </p:cNvSpPr>
          <p:nvPr>
            <p:ph idx="1" hasCustomPrompt="1"/>
          </p:nvPr>
        </p:nvSpPr>
        <p:spPr>
          <a:xfrm>
            <a:off x="5003321" y="2162139"/>
            <a:ext cx="4981188" cy="3851359"/>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Tree>
    <p:extLst>
      <p:ext uri="{BB962C8B-B14F-4D97-AF65-F5344CB8AC3E}">
        <p14:creationId xmlns:p14="http://schemas.microsoft.com/office/powerpoint/2010/main" val="3465537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Trapezoid 10">
            <a:extLst>
              <a:ext uri="{FF2B5EF4-FFF2-40B4-BE49-F238E27FC236}">
                <a16:creationId xmlns:a16="http://schemas.microsoft.com/office/drawing/2014/main" id="{F1073426-4F7D-4B20-9FCE-5CA52E15FC05}"/>
              </a:ext>
            </a:extLst>
          </p:cNvPr>
          <p:cNvSpPr/>
          <p:nvPr userDrawn="1"/>
        </p:nvSpPr>
        <p:spPr>
          <a:xfrm rot="10800000">
            <a:off x="-1" y="-1"/>
            <a:ext cx="5796951" cy="2889849"/>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4FA548C-1C23-4806-8C81-0774C350DE9B}"/>
              </a:ext>
            </a:extLst>
          </p:cNvPr>
          <p:cNvSpPr>
            <a:spLocks noGrp="1"/>
          </p:cNvSpPr>
          <p:nvPr>
            <p:ph type="title" hasCustomPrompt="1"/>
          </p:nvPr>
        </p:nvSpPr>
        <p:spPr>
          <a:xfrm>
            <a:off x="423089" y="543466"/>
            <a:ext cx="4950769" cy="1742534"/>
          </a:xfrm>
        </p:spPr>
        <p:txBody>
          <a:bodyPr anchor="ctr">
            <a:noAutofit/>
          </a:bodyPr>
          <a:lstStyle>
            <a:lvl1pPr>
              <a:defRPr sz="4400"/>
            </a:lvl1pPr>
          </a:lstStyle>
          <a:p>
            <a:r>
              <a:rPr lang="de-DE" dirty="0"/>
              <a:t>Titel</a:t>
            </a:r>
          </a:p>
        </p:txBody>
      </p:sp>
      <p:sp>
        <p:nvSpPr>
          <p:cNvPr id="5" name="Datumsplatzhalter 4">
            <a:extLst>
              <a:ext uri="{FF2B5EF4-FFF2-40B4-BE49-F238E27FC236}">
                <a16:creationId xmlns:a16="http://schemas.microsoft.com/office/drawing/2014/main" id="{F5A11313-4DCD-43CB-9248-3AACE80F2C08}"/>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BAA818F3-BC97-44BC-BAB4-17B1E8C4B54E}"/>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65F1CB40-0CAF-4F4A-B453-D209D7CCEBC8}"/>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D47D1DA2-A655-458C-9051-A05618EB9132}"/>
              </a:ext>
            </a:extLst>
          </p:cNvPr>
          <p:cNvSpPr>
            <a:spLocks noGrp="1"/>
          </p:cNvSpPr>
          <p:nvPr>
            <p:ph sz="half" idx="13" hasCustomPrompt="1"/>
          </p:nvPr>
        </p:nvSpPr>
        <p:spPr>
          <a:xfrm>
            <a:off x="6123317" y="543466"/>
            <a:ext cx="4018308" cy="5451892"/>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1" name="Inhaltsplatzhalter 2">
            <a:extLst>
              <a:ext uri="{FF2B5EF4-FFF2-40B4-BE49-F238E27FC236}">
                <a16:creationId xmlns:a16="http://schemas.microsoft.com/office/drawing/2014/main" id="{65B9F49C-A1DE-43C7-994E-C0382A2377B1}"/>
              </a:ext>
            </a:extLst>
          </p:cNvPr>
          <p:cNvSpPr>
            <a:spLocks noGrp="1"/>
          </p:cNvSpPr>
          <p:nvPr>
            <p:ph sz="half" idx="14" hasCustomPrompt="1"/>
          </p:nvPr>
        </p:nvSpPr>
        <p:spPr>
          <a:xfrm>
            <a:off x="838200" y="3165894"/>
            <a:ext cx="4958750" cy="282471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3765939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1" name="Inhaltsplatzhalter 2">
            <a:extLst>
              <a:ext uri="{FF2B5EF4-FFF2-40B4-BE49-F238E27FC236}">
                <a16:creationId xmlns:a16="http://schemas.microsoft.com/office/drawing/2014/main" id="{CCFB10AB-7386-45B2-8EB7-4277FBDB1891}"/>
              </a:ext>
            </a:extLst>
          </p:cNvPr>
          <p:cNvSpPr>
            <a:spLocks noGrp="1"/>
          </p:cNvSpPr>
          <p:nvPr>
            <p:ph sz="half" idx="13" hasCustomPrompt="1"/>
          </p:nvPr>
        </p:nvSpPr>
        <p:spPr>
          <a:xfrm>
            <a:off x="6384792" y="2051994"/>
            <a:ext cx="3751245" cy="412077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8" name="Trapezoid 10">
            <a:extLst>
              <a:ext uri="{FF2B5EF4-FFF2-40B4-BE49-F238E27FC236}">
                <a16:creationId xmlns:a16="http://schemas.microsoft.com/office/drawing/2014/main" id="{C90C9A57-2D02-4E25-A6CB-E59A30C0498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2E99846C-C456-47DC-98F5-1E00433C04F1}"/>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4FFBB6D0-0871-4117-B7E4-A1B54DDFAAC0}"/>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D90B56B7-7942-480A-9FC4-2646B421EC9F}"/>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FC8845FC-6AFC-4E11-94E7-6A2A3178E8BA}"/>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6">
            <a:extLst>
              <a:ext uri="{FF2B5EF4-FFF2-40B4-BE49-F238E27FC236}">
                <a16:creationId xmlns:a16="http://schemas.microsoft.com/office/drawing/2014/main" id="{D8B5DCD6-546E-4B69-A614-A2BC6724753F}"/>
              </a:ext>
            </a:extLst>
          </p:cNvPr>
          <p:cNvSpPr/>
          <p:nvPr userDrawn="1"/>
        </p:nvSpPr>
        <p:spPr>
          <a:xfrm>
            <a:off x="839790" y="2033468"/>
            <a:ext cx="4818559"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rapezoid 6">
            <a:extLst>
              <a:ext uri="{FF2B5EF4-FFF2-40B4-BE49-F238E27FC236}">
                <a16:creationId xmlns:a16="http://schemas.microsoft.com/office/drawing/2014/main" id="{9B1EC90D-134D-4289-BA1D-FAB50AD4953E}"/>
              </a:ext>
            </a:extLst>
          </p:cNvPr>
          <p:cNvSpPr/>
          <p:nvPr userDrawn="1"/>
        </p:nvSpPr>
        <p:spPr>
          <a:xfrm rot="10800000">
            <a:off x="839789" y="2866019"/>
            <a:ext cx="481856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14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6">
            <a:extLst>
              <a:ext uri="{FF2B5EF4-FFF2-40B4-BE49-F238E27FC236}">
                <a16:creationId xmlns:a16="http://schemas.microsoft.com/office/drawing/2014/main" id="{850AF00F-ECAD-4F58-98FC-EC8D86BB640A}"/>
              </a:ext>
            </a:extLst>
          </p:cNvPr>
          <p:cNvSpPr/>
          <p:nvPr userDrawn="1"/>
        </p:nvSpPr>
        <p:spPr>
          <a:xfrm>
            <a:off x="839788" y="3654434"/>
            <a:ext cx="4818563"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47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rapezoid 6">
            <a:extLst>
              <a:ext uri="{FF2B5EF4-FFF2-40B4-BE49-F238E27FC236}">
                <a16:creationId xmlns:a16="http://schemas.microsoft.com/office/drawing/2014/main" id="{F07372EF-8A15-488D-9F57-E51E5A2F6505}"/>
              </a:ext>
            </a:extLst>
          </p:cNvPr>
          <p:cNvSpPr/>
          <p:nvPr userDrawn="1"/>
        </p:nvSpPr>
        <p:spPr>
          <a:xfrm rot="10800000">
            <a:off x="839788" y="4500001"/>
            <a:ext cx="4818564"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8A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rapezoid 6">
            <a:extLst>
              <a:ext uri="{FF2B5EF4-FFF2-40B4-BE49-F238E27FC236}">
                <a16:creationId xmlns:a16="http://schemas.microsoft.com/office/drawing/2014/main" id="{909DF1EC-63CF-4075-B7CA-7A282EFCF026}"/>
              </a:ext>
            </a:extLst>
          </p:cNvPr>
          <p:cNvSpPr/>
          <p:nvPr userDrawn="1"/>
        </p:nvSpPr>
        <p:spPr>
          <a:xfrm>
            <a:off x="839788" y="5310623"/>
            <a:ext cx="4818564"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A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haltsplatzhalter 2">
            <a:extLst>
              <a:ext uri="{FF2B5EF4-FFF2-40B4-BE49-F238E27FC236}">
                <a16:creationId xmlns:a16="http://schemas.microsoft.com/office/drawing/2014/main" id="{F0513E6E-4309-49C9-A3AA-0916025D770F}"/>
              </a:ext>
            </a:extLst>
          </p:cNvPr>
          <p:cNvSpPr>
            <a:spLocks noGrp="1"/>
          </p:cNvSpPr>
          <p:nvPr>
            <p:ph sz="half" idx="15" hasCustomPrompt="1"/>
          </p:nvPr>
        </p:nvSpPr>
        <p:spPr>
          <a:xfrm>
            <a:off x="914400" y="2208361"/>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3" name="Inhaltsplatzhalter 2">
            <a:extLst>
              <a:ext uri="{FF2B5EF4-FFF2-40B4-BE49-F238E27FC236}">
                <a16:creationId xmlns:a16="http://schemas.microsoft.com/office/drawing/2014/main" id="{C16FD237-91CB-42E2-9875-45441F507C34}"/>
              </a:ext>
            </a:extLst>
          </p:cNvPr>
          <p:cNvSpPr>
            <a:spLocks noGrp="1"/>
          </p:cNvSpPr>
          <p:nvPr>
            <p:ph sz="half" idx="16" hasCustomPrompt="1"/>
          </p:nvPr>
        </p:nvSpPr>
        <p:spPr>
          <a:xfrm>
            <a:off x="914400" y="2978882"/>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4" name="Inhaltsplatzhalter 2">
            <a:extLst>
              <a:ext uri="{FF2B5EF4-FFF2-40B4-BE49-F238E27FC236}">
                <a16:creationId xmlns:a16="http://schemas.microsoft.com/office/drawing/2014/main" id="{A24E3D3E-1FEB-4580-8B3F-F07481DD3B22}"/>
              </a:ext>
            </a:extLst>
          </p:cNvPr>
          <p:cNvSpPr>
            <a:spLocks noGrp="1"/>
          </p:cNvSpPr>
          <p:nvPr>
            <p:ph sz="half" idx="17" hasCustomPrompt="1"/>
          </p:nvPr>
        </p:nvSpPr>
        <p:spPr>
          <a:xfrm>
            <a:off x="914399" y="3816927"/>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5" name="Inhaltsplatzhalter 2">
            <a:extLst>
              <a:ext uri="{FF2B5EF4-FFF2-40B4-BE49-F238E27FC236}">
                <a16:creationId xmlns:a16="http://schemas.microsoft.com/office/drawing/2014/main" id="{145879E7-4331-4B57-9B1F-B66159010491}"/>
              </a:ext>
            </a:extLst>
          </p:cNvPr>
          <p:cNvSpPr>
            <a:spLocks noGrp="1"/>
          </p:cNvSpPr>
          <p:nvPr>
            <p:ph sz="half" idx="18" hasCustomPrompt="1"/>
          </p:nvPr>
        </p:nvSpPr>
        <p:spPr>
          <a:xfrm>
            <a:off x="914399" y="4623139"/>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13A4E6B3-F497-4740-8C06-FA810651CD9E}"/>
              </a:ext>
            </a:extLst>
          </p:cNvPr>
          <p:cNvSpPr>
            <a:spLocks noGrp="1"/>
          </p:cNvSpPr>
          <p:nvPr>
            <p:ph sz="half" idx="19" hasCustomPrompt="1"/>
          </p:nvPr>
        </p:nvSpPr>
        <p:spPr>
          <a:xfrm>
            <a:off x="914398" y="5465803"/>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25094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77A1C-BFDC-4F6E-A0F2-FFF9F4C58E68}"/>
              </a:ext>
            </a:extLst>
          </p:cNvPr>
          <p:cNvSpPr>
            <a:spLocks noGrp="1"/>
          </p:cNvSpPr>
          <p:nvPr>
            <p:ph type="title"/>
          </p:nvPr>
        </p:nvSpPr>
        <p:spPr>
          <a:xfrm>
            <a:off x="831850" y="1709738"/>
            <a:ext cx="10515600" cy="2852737"/>
          </a:xfrm>
        </p:spPr>
        <p:txBody>
          <a:bodyPr anchor="b">
            <a:normAutofit/>
          </a:bodyPr>
          <a:lstStyle>
            <a:lvl1pPr>
              <a:defRPr sz="4800">
                <a:solidFill>
                  <a:srgbClr val="ED1350"/>
                </a:solidFill>
                <a:latin typeface="Lexia XBold" panose="02000503040000020003" pitchFamily="2" charset="0"/>
              </a:defRPr>
            </a:lvl1pPr>
          </a:lstStyle>
          <a:p>
            <a:r>
              <a:rPr lang="de-DE" dirty="0"/>
              <a:t>Mastertitelformat bearbeiten</a:t>
            </a:r>
          </a:p>
        </p:txBody>
      </p:sp>
      <p:sp>
        <p:nvSpPr>
          <p:cNvPr id="3" name="Textplatzhalter 2">
            <a:extLst>
              <a:ext uri="{FF2B5EF4-FFF2-40B4-BE49-F238E27FC236}">
                <a16:creationId xmlns:a16="http://schemas.microsoft.com/office/drawing/2014/main" id="{0E29448A-FDD7-472E-85CD-B2BC82647A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F25821"/>
                </a:solidFill>
                <a:latin typeface="Lexia  "/>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A499DE19-15EE-4E64-B29A-AB211392653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EE28D91-08D5-45AC-B239-0D333138B377}"/>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4311237C-D512-452E-BE36-40E3CDD66729}"/>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0" name="Grafik 9" descr="Ein Bild, das Schild, Essen, Frau, haltend enthält.&#10;&#10;Automatisch generierte Beschreibung">
            <a:extLst>
              <a:ext uri="{FF2B5EF4-FFF2-40B4-BE49-F238E27FC236}">
                <a16:creationId xmlns:a16="http://schemas.microsoft.com/office/drawing/2014/main" id="{6D28BAA0-2169-436E-B340-EE2F2F5049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Tree>
    <p:extLst>
      <p:ext uri="{BB962C8B-B14F-4D97-AF65-F5344CB8AC3E}">
        <p14:creationId xmlns:p14="http://schemas.microsoft.com/office/powerpoint/2010/main" val="2817297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2" name="Trapezoid 10">
            <a:extLst>
              <a:ext uri="{FF2B5EF4-FFF2-40B4-BE49-F238E27FC236}">
                <a16:creationId xmlns:a16="http://schemas.microsoft.com/office/drawing/2014/main" id="{56B5F477-994B-4C42-AC82-1200225782EC}"/>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607C2D66-7527-430D-B8F6-04EED7E54EE0}"/>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18EE561B-B6BA-4439-A7E0-F811DB99658D}"/>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778006-1539-4F7A-916C-354BE22B7CAE}"/>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65B5EA2-06DC-44A2-83F1-CB7D2ECF83B0}"/>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6">
            <a:extLst>
              <a:ext uri="{FF2B5EF4-FFF2-40B4-BE49-F238E27FC236}">
                <a16:creationId xmlns:a16="http://schemas.microsoft.com/office/drawing/2014/main" id="{7E7368C2-9D74-4B0C-8EFE-BA743C8D33D4}"/>
              </a:ext>
            </a:extLst>
          </p:cNvPr>
          <p:cNvSpPr/>
          <p:nvPr userDrawn="1"/>
        </p:nvSpPr>
        <p:spPr>
          <a:xfrm rot="10800000">
            <a:off x="470745" y="1954480"/>
            <a:ext cx="5691576" cy="1686273"/>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BCC99796-1001-4F00-8E02-87FC1C973A92}"/>
              </a:ext>
            </a:extLst>
          </p:cNvPr>
          <p:cNvSpPr>
            <a:spLocks noGrp="1"/>
          </p:cNvSpPr>
          <p:nvPr>
            <p:ph sz="half" idx="1" hasCustomPrompt="1"/>
          </p:nvPr>
        </p:nvSpPr>
        <p:spPr>
          <a:xfrm>
            <a:off x="845149" y="2300657"/>
            <a:ext cx="5448888" cy="959110"/>
          </a:xfrm>
          <a:prstGeom prst="rect">
            <a:avLst/>
          </a:prstGeom>
        </p:spPr>
        <p:txBody>
          <a:bodyPr>
            <a:normAutofit lnSpcReduction="10000"/>
          </a:bodyPr>
          <a:lstStyle>
            <a:lvl1pPr>
              <a:defRPr/>
            </a:lvl1pPr>
          </a:lstStyle>
          <a:p>
            <a:pPr marL="0" marR="0" lvl="0" indent="0" algn="l" defTabSz="914400" rtl="0" eaLnBrk="0" fontAlgn="base" latinLnBrk="0" hangingPunct="0">
              <a:lnSpc>
                <a:spcPct val="100000"/>
              </a:lnSpc>
              <a:spcBef>
                <a:spcPct val="20000"/>
              </a:spcBef>
              <a:spcAft>
                <a:spcPct val="0"/>
              </a:spcAft>
              <a:buClrTx/>
              <a:buSzTx/>
              <a:tabLst/>
              <a:defRPr/>
            </a:pPr>
            <a:r>
              <a:rPr kumimoji="0" lang="de-DE" sz="2200" b="0" i="0" u="none" strike="noStrike" kern="0" cap="none" spc="0" normalizeH="0" baseline="0" noProof="0" dirty="0">
                <a:ln>
                  <a:noFill/>
                </a:ln>
                <a:solidFill>
                  <a:schemeClr val="bg1">
                    <a:lumMod val="95000"/>
                  </a:schemeClr>
                </a:solidFill>
                <a:effectLst/>
                <a:uLnTx/>
                <a:uFillTx/>
                <a:latin typeface="Lexia" panose="02000503040000020003" pitchFamily="2" charset="0"/>
                <a:ea typeface="+mn-ea"/>
                <a:cs typeface="+mn-cs"/>
              </a:rPr>
              <a:t>Text</a:t>
            </a:r>
            <a:endParaRPr kumimoji="0" lang="de-DE" sz="1800" b="0" i="0" u="none" strike="noStrike" kern="0" cap="none" spc="0" normalizeH="0" baseline="0" noProof="0" dirty="0">
              <a:ln>
                <a:noFill/>
              </a:ln>
              <a:solidFill>
                <a:schemeClr val="bg1">
                  <a:lumMod val="95000"/>
                </a:schemeClr>
              </a:solidFill>
              <a:effectLst/>
              <a:uLnTx/>
              <a:uFillTx/>
              <a:latin typeface="Lexia" panose="02000503040000020003" pitchFamily="2" charset="0"/>
              <a:ea typeface="+mn-ea"/>
              <a:cs typeface="+mn-cs"/>
            </a:endParaRPr>
          </a:p>
          <a:p>
            <a:pPr marL="668338" lvl="2" indent="0" eaLnBrk="0" fontAlgn="base" hangingPunct="0">
              <a:lnSpc>
                <a:spcPct val="100000"/>
              </a:lnSpc>
              <a:spcBef>
                <a:spcPct val="20000"/>
              </a:spcBef>
              <a:spcAft>
                <a:spcPct val="0"/>
              </a:spcAft>
              <a:buNone/>
              <a:defRPr/>
            </a:pPr>
            <a:endParaRPr kumimoji="0" lang="de-DE" sz="1800" b="0" i="0" u="none" strike="noStrike" kern="0" cap="none" spc="0" normalizeH="0" baseline="0" noProof="0" dirty="0">
              <a:ln>
                <a:noFill/>
              </a:ln>
              <a:effectLst/>
              <a:uLnTx/>
              <a:uFillTx/>
              <a:latin typeface="Lexia" panose="02000503040000020003" pitchFamily="2" charset="0"/>
              <a:ea typeface="+mn-ea"/>
              <a:cs typeface="+mn-cs"/>
            </a:endParaRPr>
          </a:p>
          <a:p>
            <a:endParaRPr lang="de-DE" dirty="0"/>
          </a:p>
        </p:txBody>
      </p:sp>
      <p:sp>
        <p:nvSpPr>
          <p:cNvPr id="10" name="Inhaltsplatzhalter 2">
            <a:extLst>
              <a:ext uri="{FF2B5EF4-FFF2-40B4-BE49-F238E27FC236}">
                <a16:creationId xmlns:a16="http://schemas.microsoft.com/office/drawing/2014/main" id="{7F817C98-2D75-4593-A4A1-00720EFD424A}"/>
              </a:ext>
            </a:extLst>
          </p:cNvPr>
          <p:cNvSpPr>
            <a:spLocks noGrp="1"/>
          </p:cNvSpPr>
          <p:nvPr>
            <p:ph sz="half" idx="13" hasCustomPrompt="1"/>
          </p:nvPr>
        </p:nvSpPr>
        <p:spPr>
          <a:xfrm>
            <a:off x="6531364" y="1954480"/>
            <a:ext cx="3453145" cy="1686274"/>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13" name="Inhaltsplatzhalter 2">
            <a:extLst>
              <a:ext uri="{FF2B5EF4-FFF2-40B4-BE49-F238E27FC236}">
                <a16:creationId xmlns:a16="http://schemas.microsoft.com/office/drawing/2014/main" id="{708871FE-3EE7-4DEF-8B52-EEB372A551B7}"/>
              </a:ext>
            </a:extLst>
          </p:cNvPr>
          <p:cNvSpPr>
            <a:spLocks noGrp="1"/>
          </p:cNvSpPr>
          <p:nvPr>
            <p:ph sz="half" idx="14" hasCustomPrompt="1"/>
          </p:nvPr>
        </p:nvSpPr>
        <p:spPr>
          <a:xfrm>
            <a:off x="-1" y="3976777"/>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4" name="Inhaltsplatzhalter 2">
            <a:extLst>
              <a:ext uri="{FF2B5EF4-FFF2-40B4-BE49-F238E27FC236}">
                <a16:creationId xmlns:a16="http://schemas.microsoft.com/office/drawing/2014/main" id="{2B90D172-B413-45D5-994E-15BFF399D534}"/>
              </a:ext>
            </a:extLst>
          </p:cNvPr>
          <p:cNvSpPr>
            <a:spLocks noGrp="1"/>
          </p:cNvSpPr>
          <p:nvPr>
            <p:ph sz="half" idx="15" hasCustomPrompt="1"/>
          </p:nvPr>
        </p:nvSpPr>
        <p:spPr>
          <a:xfrm>
            <a:off x="4076699" y="3976776"/>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5" name="Inhaltsplatzhalter 2">
            <a:extLst>
              <a:ext uri="{FF2B5EF4-FFF2-40B4-BE49-F238E27FC236}">
                <a16:creationId xmlns:a16="http://schemas.microsoft.com/office/drawing/2014/main" id="{FCCCC91D-DF2F-4E2C-B8C9-0D4454746651}"/>
              </a:ext>
            </a:extLst>
          </p:cNvPr>
          <p:cNvSpPr>
            <a:spLocks noGrp="1"/>
          </p:cNvSpPr>
          <p:nvPr>
            <p:ph sz="half" idx="16" hasCustomPrompt="1"/>
          </p:nvPr>
        </p:nvSpPr>
        <p:spPr>
          <a:xfrm>
            <a:off x="8153398" y="3976775"/>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477359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9" name="Trapezoid 10">
            <a:extLst>
              <a:ext uri="{FF2B5EF4-FFF2-40B4-BE49-F238E27FC236}">
                <a16:creationId xmlns:a16="http://schemas.microsoft.com/office/drawing/2014/main" id="{F20D392B-6C93-4041-A07B-AE6D31FF3B6F}"/>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2A44370-55EA-43C9-980F-4A1541888323}"/>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280C2EE8-8DC6-4DBE-8B11-5CFD187EC66B}"/>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1A7EEDC-1394-48E9-B63B-A06A554197E3}"/>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1894AE9-81E5-4AF1-BEED-7C90650E9C50}"/>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Inhaltsplatzhalter 2">
            <a:extLst>
              <a:ext uri="{FF2B5EF4-FFF2-40B4-BE49-F238E27FC236}">
                <a16:creationId xmlns:a16="http://schemas.microsoft.com/office/drawing/2014/main" id="{A3069E6A-A0F6-429D-9B1E-5A6FB6D75E35}"/>
              </a:ext>
            </a:extLst>
          </p:cNvPr>
          <p:cNvSpPr>
            <a:spLocks noGrp="1"/>
          </p:cNvSpPr>
          <p:nvPr>
            <p:ph idx="1" hasCustomPrompt="1"/>
          </p:nvPr>
        </p:nvSpPr>
        <p:spPr>
          <a:xfrm>
            <a:off x="838199" y="1942011"/>
            <a:ext cx="5257801" cy="2594248"/>
          </a:xfrm>
          <a:prstGeom prst="rect">
            <a:avLst/>
          </a:prstGeom>
        </p:spPr>
        <p:txBody>
          <a:bodyPr>
            <a:normAutofit/>
          </a:bodyPr>
          <a:lstStyle>
            <a:lvl1pPr marL="0" indent="0">
              <a:buNone/>
              <a:defRPr/>
            </a:lvl1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200" b="0" i="0" u="none" strike="noStrike" kern="0" cap="none" spc="0" normalizeH="0" baseline="0" noProof="0" dirty="0">
                <a:ln>
                  <a:noFill/>
                </a:ln>
                <a:effectLst/>
                <a:uLnTx/>
                <a:uFillTx/>
                <a:latin typeface="Lexia" panose="02000503040000020003" pitchFamily="2" charset="0"/>
                <a:ea typeface="+mn-ea"/>
                <a:cs typeface="+mn-cs"/>
                <a:sym typeface="Wingdings" panose="05000000000000000000" pitchFamily="2" charset="2"/>
              </a:rPr>
              <a:t>Erste Ebene</a:t>
            </a:r>
          </a:p>
        </p:txBody>
      </p:sp>
      <p:sp>
        <p:nvSpPr>
          <p:cNvPr id="7" name="Trapezoid 6">
            <a:extLst>
              <a:ext uri="{FF2B5EF4-FFF2-40B4-BE49-F238E27FC236}">
                <a16:creationId xmlns:a16="http://schemas.microsoft.com/office/drawing/2014/main" id="{9293E0E9-CD5D-4289-9C3F-B45E303A9E22}"/>
              </a:ext>
            </a:extLst>
          </p:cNvPr>
          <p:cNvSpPr/>
          <p:nvPr userDrawn="1"/>
        </p:nvSpPr>
        <p:spPr>
          <a:xfrm>
            <a:off x="838199" y="4625952"/>
            <a:ext cx="5083630"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D14B2773-8A07-4373-B6D6-0EE083A6A96C}"/>
              </a:ext>
            </a:extLst>
          </p:cNvPr>
          <p:cNvSpPr>
            <a:spLocks noGrp="1"/>
          </p:cNvSpPr>
          <p:nvPr>
            <p:ph sz="half" idx="14" hasCustomPrompt="1"/>
          </p:nvPr>
        </p:nvSpPr>
        <p:spPr>
          <a:xfrm>
            <a:off x="6270173" y="1942010"/>
            <a:ext cx="3865865" cy="407922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3" name="Inhaltsplatzhalter 2">
            <a:extLst>
              <a:ext uri="{FF2B5EF4-FFF2-40B4-BE49-F238E27FC236}">
                <a16:creationId xmlns:a16="http://schemas.microsoft.com/office/drawing/2014/main" id="{E1EAFDEE-24C1-4D51-A7D0-AC050EEDB10E}"/>
              </a:ext>
            </a:extLst>
          </p:cNvPr>
          <p:cNvSpPr>
            <a:spLocks noGrp="1"/>
          </p:cNvSpPr>
          <p:nvPr>
            <p:ph sz="half" idx="15" hasCustomPrompt="1"/>
          </p:nvPr>
        </p:nvSpPr>
        <p:spPr>
          <a:xfrm>
            <a:off x="914400" y="4877273"/>
            <a:ext cx="4787659" cy="1143964"/>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3539301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17" name="Trapezoid 10">
            <a:extLst>
              <a:ext uri="{FF2B5EF4-FFF2-40B4-BE49-F238E27FC236}">
                <a16:creationId xmlns:a16="http://schemas.microsoft.com/office/drawing/2014/main" id="{C3DA8418-1CA1-4E5E-AF45-55A98D914C9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693F968E-6F45-4D9E-A8A3-10CC134C29EE}"/>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27B86B1-3CE0-43A3-851E-CB7437C28571}"/>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778F4231-BE00-4514-B02A-1A0A902D539A}"/>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38799C26-73C4-45D2-B2CF-AEF25618800C}"/>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Freihandform: Form 6">
            <a:extLst>
              <a:ext uri="{FF2B5EF4-FFF2-40B4-BE49-F238E27FC236}">
                <a16:creationId xmlns:a16="http://schemas.microsoft.com/office/drawing/2014/main" id="{81FF69FB-84DB-477D-89E1-978D6A98EBD6}"/>
              </a:ext>
            </a:extLst>
          </p:cNvPr>
          <p:cNvSpPr/>
          <p:nvPr userDrawn="1"/>
        </p:nvSpPr>
        <p:spPr>
          <a:xfrm>
            <a:off x="3935942" y="4609652"/>
            <a:ext cx="2503790" cy="499174"/>
          </a:xfrm>
          <a:custGeom>
            <a:avLst/>
            <a:gdLst>
              <a:gd name="connsiteX0" fmla="*/ 2494230 w 2503790"/>
              <a:gd name="connsiteY0" fmla="*/ 0 h 499174"/>
              <a:gd name="connsiteX1" fmla="*/ 2496040 w 2503790"/>
              <a:gd name="connsiteY1" fmla="*/ 64219 h 499174"/>
              <a:gd name="connsiteX2" fmla="*/ 2502071 w 2503790"/>
              <a:gd name="connsiteY2" fmla="*/ 334940 h 499174"/>
              <a:gd name="connsiteX3" fmla="*/ 266715 w 2503790"/>
              <a:gd name="connsiteY3" fmla="*/ 482890 h 499174"/>
              <a:gd name="connsiteX4" fmla="*/ 0 w 2503790"/>
              <a:gd name="connsiteY4" fmla="*/ 499174 h 499174"/>
              <a:gd name="connsiteX5" fmla="*/ 531 w 2503790"/>
              <a:gd name="connsiteY5" fmla="*/ 101390 h 499174"/>
              <a:gd name="connsiteX6" fmla="*/ 2494230 w 2503790"/>
              <a:gd name="connsiteY6" fmla="*/ 0 h 49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3790" h="499174">
                <a:moveTo>
                  <a:pt x="2494230" y="0"/>
                </a:moveTo>
                <a:lnTo>
                  <a:pt x="2496040" y="64219"/>
                </a:lnTo>
                <a:cubicBezTo>
                  <a:pt x="2500420" y="192196"/>
                  <a:pt x="2506920" y="316908"/>
                  <a:pt x="2502071" y="334940"/>
                </a:cubicBezTo>
                <a:cubicBezTo>
                  <a:pt x="2499794" y="335634"/>
                  <a:pt x="1507062" y="405996"/>
                  <a:pt x="266715" y="482890"/>
                </a:cubicBezTo>
                <a:lnTo>
                  <a:pt x="0" y="499174"/>
                </a:lnTo>
                <a:lnTo>
                  <a:pt x="531" y="101390"/>
                </a:lnTo>
                <a:lnTo>
                  <a:pt x="2494230" y="0"/>
                </a:lnTo>
                <a:close/>
              </a:path>
            </a:pathLst>
          </a:cu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59BF749F-3B16-4025-A923-8CB4CD591E40}"/>
              </a:ext>
            </a:extLst>
          </p:cNvPr>
          <p:cNvSpPr/>
          <p:nvPr userDrawn="1"/>
        </p:nvSpPr>
        <p:spPr>
          <a:xfrm>
            <a:off x="470745" y="4182093"/>
            <a:ext cx="5967921" cy="1097585"/>
          </a:xfrm>
          <a:custGeom>
            <a:avLst/>
            <a:gdLst>
              <a:gd name="connsiteX0" fmla="*/ 0 w 5969320"/>
              <a:gd name="connsiteY0" fmla="*/ 0 h 1097586"/>
              <a:gd name="connsiteX1" fmla="*/ 5969320 w 5969320"/>
              <a:gd name="connsiteY1" fmla="*/ 201462 h 1097586"/>
              <a:gd name="connsiteX2" fmla="*/ 5959958 w 5969320"/>
              <a:gd name="connsiteY2" fmla="*/ 396797 h 1097586"/>
              <a:gd name="connsiteX3" fmla="*/ 5960826 w 5969320"/>
              <a:gd name="connsiteY3" fmla="*/ 427558 h 1097586"/>
              <a:gd name="connsiteX4" fmla="*/ 3467127 w 5969320"/>
              <a:gd name="connsiteY4" fmla="*/ 528948 h 1097586"/>
              <a:gd name="connsiteX5" fmla="*/ 3466596 w 5969320"/>
              <a:gd name="connsiteY5" fmla="*/ 926732 h 1097586"/>
              <a:gd name="connsiteX6" fmla="*/ 3258025 w 5969320"/>
              <a:gd name="connsiteY6" fmla="*/ 939466 h 1097586"/>
              <a:gd name="connsiteX7" fmla="*/ 12271 w 5969320"/>
              <a:gd name="connsiteY7" fmla="*/ 1097586 h 1097586"/>
              <a:gd name="connsiteX8" fmla="*/ 0 w 5969320"/>
              <a:gd name="connsiteY8" fmla="*/ 0 h 1097586"/>
              <a:gd name="connsiteX0" fmla="*/ 0 w 5969320"/>
              <a:gd name="connsiteY0" fmla="*/ 0 h 1106294"/>
              <a:gd name="connsiteX1" fmla="*/ 5969320 w 5969320"/>
              <a:gd name="connsiteY1" fmla="*/ 201462 h 1106294"/>
              <a:gd name="connsiteX2" fmla="*/ 5959958 w 5969320"/>
              <a:gd name="connsiteY2" fmla="*/ 396797 h 1106294"/>
              <a:gd name="connsiteX3" fmla="*/ 5960826 w 5969320"/>
              <a:gd name="connsiteY3" fmla="*/ 427558 h 1106294"/>
              <a:gd name="connsiteX4" fmla="*/ 3467127 w 5969320"/>
              <a:gd name="connsiteY4" fmla="*/ 528948 h 1106294"/>
              <a:gd name="connsiteX5" fmla="*/ 3466596 w 5969320"/>
              <a:gd name="connsiteY5" fmla="*/ 926732 h 1106294"/>
              <a:gd name="connsiteX6" fmla="*/ 3258025 w 5969320"/>
              <a:gd name="connsiteY6" fmla="*/ 939466 h 1106294"/>
              <a:gd name="connsiteX7" fmla="*/ 3562 w 5969320"/>
              <a:gd name="connsiteY7" fmla="*/ 1106294 h 1106294"/>
              <a:gd name="connsiteX8" fmla="*/ 0 w 5969320"/>
              <a:gd name="connsiteY8" fmla="*/ 0 h 1106294"/>
              <a:gd name="connsiteX0" fmla="*/ 5178 w 5974498"/>
              <a:gd name="connsiteY0" fmla="*/ 0 h 1097585"/>
              <a:gd name="connsiteX1" fmla="*/ 5974498 w 5974498"/>
              <a:gd name="connsiteY1" fmla="*/ 201462 h 1097585"/>
              <a:gd name="connsiteX2" fmla="*/ 5965136 w 5974498"/>
              <a:gd name="connsiteY2" fmla="*/ 396797 h 1097585"/>
              <a:gd name="connsiteX3" fmla="*/ 5966004 w 5974498"/>
              <a:gd name="connsiteY3" fmla="*/ 427558 h 1097585"/>
              <a:gd name="connsiteX4" fmla="*/ 3472305 w 5974498"/>
              <a:gd name="connsiteY4" fmla="*/ 528948 h 1097585"/>
              <a:gd name="connsiteX5" fmla="*/ 3471774 w 5974498"/>
              <a:gd name="connsiteY5" fmla="*/ 926732 h 1097585"/>
              <a:gd name="connsiteX6" fmla="*/ 3263203 w 5974498"/>
              <a:gd name="connsiteY6" fmla="*/ 939466 h 1097585"/>
              <a:gd name="connsiteX7" fmla="*/ 31 w 5974498"/>
              <a:gd name="connsiteY7" fmla="*/ 1097585 h 1097585"/>
              <a:gd name="connsiteX8" fmla="*/ 5178 w 5974498"/>
              <a:gd name="connsiteY8" fmla="*/ 0 h 109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498" h="1097585">
                <a:moveTo>
                  <a:pt x="5178" y="0"/>
                </a:moveTo>
                <a:lnTo>
                  <a:pt x="5974498" y="201462"/>
                </a:lnTo>
                <a:cubicBezTo>
                  <a:pt x="5964504" y="224783"/>
                  <a:pt x="5963277" y="304437"/>
                  <a:pt x="5965136" y="396797"/>
                </a:cubicBezTo>
                <a:cubicBezTo>
                  <a:pt x="5965425" y="407051"/>
                  <a:pt x="5965715" y="417304"/>
                  <a:pt x="5966004" y="427558"/>
                </a:cubicBezTo>
                <a:lnTo>
                  <a:pt x="3472305" y="528948"/>
                </a:lnTo>
                <a:lnTo>
                  <a:pt x="3471774" y="926732"/>
                </a:lnTo>
                <a:lnTo>
                  <a:pt x="3263203" y="939466"/>
                </a:lnTo>
                <a:lnTo>
                  <a:pt x="31" y="1097585"/>
                </a:lnTo>
                <a:cubicBezTo>
                  <a:pt x="-494" y="712985"/>
                  <a:pt x="5703" y="384600"/>
                  <a:pt x="5178" y="0"/>
                </a:cubicBez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8C4B3914-70AE-4136-BC95-F8B2FF880B69}"/>
              </a:ext>
            </a:extLst>
          </p:cNvPr>
          <p:cNvSpPr/>
          <p:nvPr userDrawn="1"/>
        </p:nvSpPr>
        <p:spPr>
          <a:xfrm>
            <a:off x="3934833" y="4468848"/>
            <a:ext cx="6201205" cy="1654917"/>
          </a:xfrm>
          <a:custGeom>
            <a:avLst/>
            <a:gdLst>
              <a:gd name="connsiteX0" fmla="*/ 6172615 w 6192316"/>
              <a:gd name="connsiteY0" fmla="*/ 0 h 1663626"/>
              <a:gd name="connsiteX1" fmla="*/ 6192316 w 6192316"/>
              <a:gd name="connsiteY1" fmla="*/ 1663626 h 1663626"/>
              <a:gd name="connsiteX2" fmla="*/ 0 w 6192316"/>
              <a:gd name="connsiteY2" fmla="*/ 1478725 h 1663626"/>
              <a:gd name="connsiteX3" fmla="*/ 1108 w 6192316"/>
              <a:gd name="connsiteY3" fmla="*/ 648687 h 1663626"/>
              <a:gd name="connsiteX4" fmla="*/ 267823 w 6192316"/>
              <a:gd name="connsiteY4" fmla="*/ 632403 h 1663626"/>
              <a:gd name="connsiteX5" fmla="*/ 2503179 w 6192316"/>
              <a:gd name="connsiteY5" fmla="*/ 484453 h 1663626"/>
              <a:gd name="connsiteX6" fmla="*/ 2497148 w 6192316"/>
              <a:gd name="connsiteY6" fmla="*/ 213732 h 1663626"/>
              <a:gd name="connsiteX7" fmla="*/ 2495338 w 6192316"/>
              <a:gd name="connsiteY7" fmla="*/ 149513 h 1663626"/>
              <a:gd name="connsiteX8" fmla="*/ 6172615 w 6192316"/>
              <a:gd name="connsiteY8" fmla="*/ 0 h 1663626"/>
              <a:gd name="connsiteX0" fmla="*/ 6190007 w 6192316"/>
              <a:gd name="connsiteY0" fmla="*/ 0 h 1654917"/>
              <a:gd name="connsiteX1" fmla="*/ 6192316 w 6192316"/>
              <a:gd name="connsiteY1" fmla="*/ 1654917 h 1654917"/>
              <a:gd name="connsiteX2" fmla="*/ 0 w 6192316"/>
              <a:gd name="connsiteY2" fmla="*/ 1470016 h 1654917"/>
              <a:gd name="connsiteX3" fmla="*/ 1108 w 6192316"/>
              <a:gd name="connsiteY3" fmla="*/ 639978 h 1654917"/>
              <a:gd name="connsiteX4" fmla="*/ 267823 w 6192316"/>
              <a:gd name="connsiteY4" fmla="*/ 623694 h 1654917"/>
              <a:gd name="connsiteX5" fmla="*/ 2503179 w 6192316"/>
              <a:gd name="connsiteY5" fmla="*/ 475744 h 1654917"/>
              <a:gd name="connsiteX6" fmla="*/ 2497148 w 6192316"/>
              <a:gd name="connsiteY6" fmla="*/ 205023 h 1654917"/>
              <a:gd name="connsiteX7" fmla="*/ 2495338 w 6192316"/>
              <a:gd name="connsiteY7" fmla="*/ 140804 h 1654917"/>
              <a:gd name="connsiteX8" fmla="*/ 6190007 w 6192316"/>
              <a:gd name="connsiteY8" fmla="*/ 0 h 16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2316" h="1654917">
                <a:moveTo>
                  <a:pt x="6190007" y="0"/>
                </a:moveTo>
                <a:cubicBezTo>
                  <a:pt x="6190553" y="599675"/>
                  <a:pt x="6191770" y="1055242"/>
                  <a:pt x="6192316" y="1654917"/>
                </a:cubicBezTo>
                <a:cubicBezTo>
                  <a:pt x="4134232" y="1541032"/>
                  <a:pt x="2058084" y="1583900"/>
                  <a:pt x="0" y="1470016"/>
                </a:cubicBezTo>
                <a:cubicBezTo>
                  <a:pt x="369" y="1193337"/>
                  <a:pt x="739" y="916657"/>
                  <a:pt x="1108" y="639978"/>
                </a:cubicBezTo>
                <a:lnTo>
                  <a:pt x="267823" y="623694"/>
                </a:lnTo>
                <a:lnTo>
                  <a:pt x="2503179" y="475744"/>
                </a:lnTo>
                <a:cubicBezTo>
                  <a:pt x="2508028" y="457712"/>
                  <a:pt x="2501528" y="333000"/>
                  <a:pt x="2497148" y="205023"/>
                </a:cubicBezTo>
                <a:cubicBezTo>
                  <a:pt x="2496545" y="183617"/>
                  <a:pt x="2495941" y="162210"/>
                  <a:pt x="2495338" y="140804"/>
                </a:cubicBezTo>
                <a:lnTo>
                  <a:pt x="6190007" y="0"/>
                </a:lnTo>
                <a:close/>
              </a:path>
            </a:pathLst>
          </a:custGeom>
          <a:solidFill>
            <a:srgbClr val="F258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8" name="Inhaltsplatzhalter 2">
            <a:extLst>
              <a:ext uri="{FF2B5EF4-FFF2-40B4-BE49-F238E27FC236}">
                <a16:creationId xmlns:a16="http://schemas.microsoft.com/office/drawing/2014/main" id="{0D9C3795-AAE8-46F4-B955-D500098E82D4}"/>
              </a:ext>
            </a:extLst>
          </p:cNvPr>
          <p:cNvSpPr>
            <a:spLocks noGrp="1"/>
          </p:cNvSpPr>
          <p:nvPr>
            <p:ph sz="half" idx="14" hasCustomPrompt="1"/>
          </p:nvPr>
        </p:nvSpPr>
        <p:spPr>
          <a:xfrm>
            <a:off x="571392" y="4304581"/>
            <a:ext cx="3190245" cy="804245"/>
          </a:xfrm>
          <a:prstGeom prst="rect">
            <a:avLst/>
          </a:prstGeom>
        </p:spPr>
        <p:txBody>
          <a:bodyPr anchor="ctr"/>
          <a:lstStyle>
            <a:lvl2pPr marL="0" indent="0">
              <a:lnSpc>
                <a:spcPct val="100000"/>
              </a:lnSpc>
              <a:spcBef>
                <a:spcPts val="0"/>
              </a:spcBef>
              <a:buNone/>
              <a:defRPr i="1">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19" name="Inhaltsplatzhalter 2">
            <a:extLst>
              <a:ext uri="{FF2B5EF4-FFF2-40B4-BE49-F238E27FC236}">
                <a16:creationId xmlns:a16="http://schemas.microsoft.com/office/drawing/2014/main" id="{EA2F4DD6-EA19-443E-A858-DBDAB6E55315}"/>
              </a:ext>
            </a:extLst>
          </p:cNvPr>
          <p:cNvSpPr>
            <a:spLocks noGrp="1"/>
          </p:cNvSpPr>
          <p:nvPr>
            <p:ph sz="half" idx="15" hasCustomPrompt="1"/>
          </p:nvPr>
        </p:nvSpPr>
        <p:spPr>
          <a:xfrm>
            <a:off x="4175185" y="4951562"/>
            <a:ext cx="5807015" cy="879894"/>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0" name="Inhaltsplatzhalter 2">
            <a:extLst>
              <a:ext uri="{FF2B5EF4-FFF2-40B4-BE49-F238E27FC236}">
                <a16:creationId xmlns:a16="http://schemas.microsoft.com/office/drawing/2014/main" id="{4A246AD3-4CE6-4EB8-B2DC-D4BEF2DF2428}"/>
              </a:ext>
            </a:extLst>
          </p:cNvPr>
          <p:cNvSpPr>
            <a:spLocks noGrp="1"/>
          </p:cNvSpPr>
          <p:nvPr>
            <p:ph idx="1" hasCustomPrompt="1"/>
          </p:nvPr>
        </p:nvSpPr>
        <p:spPr>
          <a:xfrm>
            <a:off x="838200" y="1942011"/>
            <a:ext cx="9144000" cy="2069230"/>
          </a:xfrm>
          <a:prstGeom prst="rect">
            <a:avLst/>
          </a:prstGeom>
        </p:spPr>
        <p:txBody>
          <a:bodyPr>
            <a:normAutofit/>
          </a:bodyPr>
          <a:lstStyle>
            <a:lvl1pPr marL="0" indent="0">
              <a:buFontTx/>
              <a:buNone/>
              <a:defRPr/>
            </a:lvl1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200" b="0" i="0" u="none" strike="noStrike" kern="0" cap="none" spc="0" normalizeH="0" baseline="0" noProof="0" dirty="0">
                <a:ln>
                  <a:noFill/>
                </a:ln>
                <a:effectLst/>
                <a:uLnTx/>
                <a:uFillTx/>
                <a:latin typeface="Lexia" panose="02000503040000020003" pitchFamily="2" charset="0"/>
                <a:ea typeface="+mn-ea"/>
                <a:cs typeface="+mn-cs"/>
                <a:sym typeface="Wingdings" panose="05000000000000000000" pitchFamily="2" charset="2"/>
              </a:rPr>
              <a:t>Text</a:t>
            </a:r>
          </a:p>
        </p:txBody>
      </p:sp>
    </p:spTree>
    <p:extLst>
      <p:ext uri="{BB962C8B-B14F-4D97-AF65-F5344CB8AC3E}">
        <p14:creationId xmlns:p14="http://schemas.microsoft.com/office/powerpoint/2010/main" val="2867913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5" name="Inhaltsplatzhalter 2">
            <a:extLst>
              <a:ext uri="{FF2B5EF4-FFF2-40B4-BE49-F238E27FC236}">
                <a16:creationId xmlns:a16="http://schemas.microsoft.com/office/drawing/2014/main" id="{CF95280D-3256-462E-9FF4-7A8AC91818FF}"/>
              </a:ext>
            </a:extLst>
          </p:cNvPr>
          <p:cNvSpPr>
            <a:spLocks noGrp="1"/>
          </p:cNvSpPr>
          <p:nvPr>
            <p:ph sz="half" idx="14" hasCustomPrompt="1"/>
          </p:nvPr>
        </p:nvSpPr>
        <p:spPr>
          <a:xfrm>
            <a:off x="984069" y="1989073"/>
            <a:ext cx="3330756" cy="391771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38" name="Inhaltsplatzhalter 2">
            <a:extLst>
              <a:ext uri="{FF2B5EF4-FFF2-40B4-BE49-F238E27FC236}">
                <a16:creationId xmlns:a16="http://schemas.microsoft.com/office/drawing/2014/main" id="{4AB0337D-8921-4CFD-AB0E-F05BBAAA908F}"/>
              </a:ext>
            </a:extLst>
          </p:cNvPr>
          <p:cNvSpPr>
            <a:spLocks noGrp="1"/>
          </p:cNvSpPr>
          <p:nvPr>
            <p:ph sz="half" idx="13" hasCustomPrompt="1"/>
          </p:nvPr>
        </p:nvSpPr>
        <p:spPr>
          <a:xfrm>
            <a:off x="4800072" y="1767017"/>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16" name="Trapezoid 10">
            <a:extLst>
              <a:ext uri="{FF2B5EF4-FFF2-40B4-BE49-F238E27FC236}">
                <a16:creationId xmlns:a16="http://schemas.microsoft.com/office/drawing/2014/main" id="{53C9D4AE-B930-4E6F-92F3-ACD90AFD632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73AD4B4-A6C6-4222-96FA-F17825A03BF7}"/>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F7D458A5-37F3-4E54-BB49-11D2C028CCC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CBD933D-3AAF-48E6-AA8E-8DCBD83A7ABD}"/>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DF9FDBC5-36B2-4ACB-B441-E9A1304227D1}"/>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85A11D5B-948C-4ADC-824D-9E8B31DC7CE5}"/>
              </a:ext>
            </a:extLst>
          </p:cNvPr>
          <p:cNvSpPr/>
          <p:nvPr userDrawn="1"/>
        </p:nvSpPr>
        <p:spPr>
          <a:xfrm>
            <a:off x="984069" y="1762348"/>
            <a:ext cx="3330756" cy="4381277"/>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694953"/>
              <a:gd name="connsiteX1" fmla="*/ 0 w 982487"/>
              <a:gd name="connsiteY1" fmla="*/ 34281 h 694953"/>
              <a:gd name="connsiteX2" fmla="*/ 982487 w 982487"/>
              <a:gd name="connsiteY2" fmla="*/ 0 h 694953"/>
              <a:gd name="connsiteX3" fmla="*/ 982487 w 982487"/>
              <a:gd name="connsiteY3" fmla="*/ 694953 h 694953"/>
              <a:gd name="connsiteX4" fmla="*/ 1184 w 982487"/>
              <a:gd name="connsiteY4" fmla="*/ 657581 h 69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694953">
                <a:moveTo>
                  <a:pt x="1184" y="657581"/>
                </a:moveTo>
                <a:cubicBezTo>
                  <a:pt x="771" y="515129"/>
                  <a:pt x="413" y="176733"/>
                  <a:pt x="0" y="34281"/>
                </a:cubicBezTo>
                <a:lnTo>
                  <a:pt x="982487" y="0"/>
                </a:lnTo>
                <a:lnTo>
                  <a:pt x="982487" y="694953"/>
                </a:lnTo>
                <a:cubicBezTo>
                  <a:pt x="655386" y="678757"/>
                  <a:pt x="328285" y="673777"/>
                  <a:pt x="1184" y="657581"/>
                </a:cubicBezTo>
                <a:close/>
              </a:path>
            </a:pathLst>
          </a:custGeom>
          <a:noFill/>
          <a:ln>
            <a:solidFill>
              <a:srgbClr val="938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42" name="Inhaltsplatzhalter 2">
            <a:extLst>
              <a:ext uri="{FF2B5EF4-FFF2-40B4-BE49-F238E27FC236}">
                <a16:creationId xmlns:a16="http://schemas.microsoft.com/office/drawing/2014/main" id="{153FABBA-F64A-4B2A-BBEB-06E948FE0C98}"/>
              </a:ext>
            </a:extLst>
          </p:cNvPr>
          <p:cNvSpPr>
            <a:spLocks noGrp="1"/>
          </p:cNvSpPr>
          <p:nvPr>
            <p:ph sz="half" idx="17" hasCustomPrompt="1"/>
          </p:nvPr>
        </p:nvSpPr>
        <p:spPr>
          <a:xfrm>
            <a:off x="4800072" y="2888989"/>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3" name="Inhaltsplatzhalter 2">
            <a:extLst>
              <a:ext uri="{FF2B5EF4-FFF2-40B4-BE49-F238E27FC236}">
                <a16:creationId xmlns:a16="http://schemas.microsoft.com/office/drawing/2014/main" id="{3A667F4A-E68C-4F6A-8EA7-B5892076EFDB}"/>
              </a:ext>
            </a:extLst>
          </p:cNvPr>
          <p:cNvSpPr>
            <a:spLocks noGrp="1"/>
          </p:cNvSpPr>
          <p:nvPr>
            <p:ph sz="half" idx="18" hasCustomPrompt="1"/>
          </p:nvPr>
        </p:nvSpPr>
        <p:spPr>
          <a:xfrm>
            <a:off x="4800072" y="4010961"/>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4" name="Inhaltsplatzhalter 2">
            <a:extLst>
              <a:ext uri="{FF2B5EF4-FFF2-40B4-BE49-F238E27FC236}">
                <a16:creationId xmlns:a16="http://schemas.microsoft.com/office/drawing/2014/main" id="{27E6EA8A-9C7E-44D9-8985-8FFD52007F4A}"/>
              </a:ext>
            </a:extLst>
          </p:cNvPr>
          <p:cNvSpPr>
            <a:spLocks noGrp="1"/>
          </p:cNvSpPr>
          <p:nvPr>
            <p:ph sz="half" idx="19" hasCustomPrompt="1"/>
          </p:nvPr>
        </p:nvSpPr>
        <p:spPr>
          <a:xfrm>
            <a:off x="4800071" y="5118309"/>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6" name="Inhaltsplatzhalter 2">
            <a:extLst>
              <a:ext uri="{FF2B5EF4-FFF2-40B4-BE49-F238E27FC236}">
                <a16:creationId xmlns:a16="http://schemas.microsoft.com/office/drawing/2014/main" id="{6B3B301D-A343-4DA2-8F6E-80554E6A180D}"/>
              </a:ext>
            </a:extLst>
          </p:cNvPr>
          <p:cNvSpPr>
            <a:spLocks noGrp="1"/>
          </p:cNvSpPr>
          <p:nvPr>
            <p:ph sz="half" idx="20" hasCustomPrompt="1"/>
          </p:nvPr>
        </p:nvSpPr>
        <p:spPr>
          <a:xfrm>
            <a:off x="5980181" y="188945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7" name="Inhaltsplatzhalter 2">
            <a:extLst>
              <a:ext uri="{FF2B5EF4-FFF2-40B4-BE49-F238E27FC236}">
                <a16:creationId xmlns:a16="http://schemas.microsoft.com/office/drawing/2014/main" id="{B0B005DF-2031-4348-9D9A-612B64210510}"/>
              </a:ext>
            </a:extLst>
          </p:cNvPr>
          <p:cNvSpPr>
            <a:spLocks noGrp="1"/>
          </p:cNvSpPr>
          <p:nvPr>
            <p:ph sz="half" idx="21" hasCustomPrompt="1"/>
          </p:nvPr>
        </p:nvSpPr>
        <p:spPr>
          <a:xfrm>
            <a:off x="5980181" y="3002260"/>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8" name="Inhaltsplatzhalter 2">
            <a:extLst>
              <a:ext uri="{FF2B5EF4-FFF2-40B4-BE49-F238E27FC236}">
                <a16:creationId xmlns:a16="http://schemas.microsoft.com/office/drawing/2014/main" id="{C5B664CE-20E4-40FA-B20E-AC832E9F23CA}"/>
              </a:ext>
            </a:extLst>
          </p:cNvPr>
          <p:cNvSpPr>
            <a:spLocks noGrp="1"/>
          </p:cNvSpPr>
          <p:nvPr>
            <p:ph sz="half" idx="22" hasCustomPrompt="1"/>
          </p:nvPr>
        </p:nvSpPr>
        <p:spPr>
          <a:xfrm>
            <a:off x="5980181" y="4151791"/>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9" name="Inhaltsplatzhalter 2">
            <a:extLst>
              <a:ext uri="{FF2B5EF4-FFF2-40B4-BE49-F238E27FC236}">
                <a16:creationId xmlns:a16="http://schemas.microsoft.com/office/drawing/2014/main" id="{243F10C0-CDF8-490E-A059-23AEF46495D9}"/>
              </a:ext>
            </a:extLst>
          </p:cNvPr>
          <p:cNvSpPr>
            <a:spLocks noGrp="1"/>
          </p:cNvSpPr>
          <p:nvPr>
            <p:ph sz="half" idx="23" hasCustomPrompt="1"/>
          </p:nvPr>
        </p:nvSpPr>
        <p:spPr>
          <a:xfrm>
            <a:off x="5980181" y="5264598"/>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3350754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8" name="Inhaltsplatzhalter 2">
            <a:extLst>
              <a:ext uri="{FF2B5EF4-FFF2-40B4-BE49-F238E27FC236}">
                <a16:creationId xmlns:a16="http://schemas.microsoft.com/office/drawing/2014/main" id="{4AB0337D-8921-4CFD-AB0E-F05BBAAA908F}"/>
              </a:ext>
            </a:extLst>
          </p:cNvPr>
          <p:cNvSpPr>
            <a:spLocks noGrp="1"/>
          </p:cNvSpPr>
          <p:nvPr>
            <p:ph sz="half" idx="13" hasCustomPrompt="1"/>
          </p:nvPr>
        </p:nvSpPr>
        <p:spPr>
          <a:xfrm>
            <a:off x="905080" y="1846141"/>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16" name="Trapezoid 10">
            <a:extLst>
              <a:ext uri="{FF2B5EF4-FFF2-40B4-BE49-F238E27FC236}">
                <a16:creationId xmlns:a16="http://schemas.microsoft.com/office/drawing/2014/main" id="{53C9D4AE-B930-4E6F-92F3-ACD90AFD632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73AD4B4-A6C6-4222-96FA-F17825A03BF7}"/>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F7D458A5-37F3-4E54-BB49-11D2C028CCC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CBD933D-3AAF-48E6-AA8E-8DCBD83A7ABD}"/>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DF9FDBC5-36B2-4ACB-B441-E9A1304227D1}"/>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85A11D5B-948C-4ADC-824D-9E8B31DC7CE5}"/>
              </a:ext>
            </a:extLst>
          </p:cNvPr>
          <p:cNvSpPr/>
          <p:nvPr userDrawn="1"/>
        </p:nvSpPr>
        <p:spPr>
          <a:xfrm>
            <a:off x="6096000" y="1690688"/>
            <a:ext cx="4040038" cy="4381277"/>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694953"/>
              <a:gd name="connsiteX1" fmla="*/ 0 w 982487"/>
              <a:gd name="connsiteY1" fmla="*/ 34281 h 694953"/>
              <a:gd name="connsiteX2" fmla="*/ 982487 w 982487"/>
              <a:gd name="connsiteY2" fmla="*/ 0 h 694953"/>
              <a:gd name="connsiteX3" fmla="*/ 982487 w 982487"/>
              <a:gd name="connsiteY3" fmla="*/ 694953 h 694953"/>
              <a:gd name="connsiteX4" fmla="*/ 1184 w 982487"/>
              <a:gd name="connsiteY4" fmla="*/ 657581 h 69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694953">
                <a:moveTo>
                  <a:pt x="1184" y="657581"/>
                </a:moveTo>
                <a:cubicBezTo>
                  <a:pt x="771" y="515129"/>
                  <a:pt x="413" y="176733"/>
                  <a:pt x="0" y="34281"/>
                </a:cubicBezTo>
                <a:lnTo>
                  <a:pt x="982487" y="0"/>
                </a:lnTo>
                <a:lnTo>
                  <a:pt x="982487" y="694953"/>
                </a:lnTo>
                <a:cubicBezTo>
                  <a:pt x="655386" y="678757"/>
                  <a:pt x="328285" y="673777"/>
                  <a:pt x="1184" y="657581"/>
                </a:cubicBezTo>
                <a:close/>
              </a:path>
            </a:pathLst>
          </a:custGeom>
          <a:noFill/>
          <a:ln>
            <a:solidFill>
              <a:srgbClr val="938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42" name="Inhaltsplatzhalter 2">
            <a:extLst>
              <a:ext uri="{FF2B5EF4-FFF2-40B4-BE49-F238E27FC236}">
                <a16:creationId xmlns:a16="http://schemas.microsoft.com/office/drawing/2014/main" id="{153FABBA-F64A-4B2A-BBEB-06E948FE0C98}"/>
              </a:ext>
            </a:extLst>
          </p:cNvPr>
          <p:cNvSpPr>
            <a:spLocks noGrp="1"/>
          </p:cNvSpPr>
          <p:nvPr>
            <p:ph sz="half" idx="17" hasCustomPrompt="1"/>
          </p:nvPr>
        </p:nvSpPr>
        <p:spPr>
          <a:xfrm>
            <a:off x="905080" y="2968113"/>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3" name="Inhaltsplatzhalter 2">
            <a:extLst>
              <a:ext uri="{FF2B5EF4-FFF2-40B4-BE49-F238E27FC236}">
                <a16:creationId xmlns:a16="http://schemas.microsoft.com/office/drawing/2014/main" id="{3A667F4A-E68C-4F6A-8EA7-B5892076EFDB}"/>
              </a:ext>
            </a:extLst>
          </p:cNvPr>
          <p:cNvSpPr>
            <a:spLocks noGrp="1"/>
          </p:cNvSpPr>
          <p:nvPr>
            <p:ph sz="half" idx="18" hasCustomPrompt="1"/>
          </p:nvPr>
        </p:nvSpPr>
        <p:spPr>
          <a:xfrm>
            <a:off x="905080" y="4090085"/>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4" name="Inhaltsplatzhalter 2">
            <a:extLst>
              <a:ext uri="{FF2B5EF4-FFF2-40B4-BE49-F238E27FC236}">
                <a16:creationId xmlns:a16="http://schemas.microsoft.com/office/drawing/2014/main" id="{27E6EA8A-9C7E-44D9-8985-8FFD52007F4A}"/>
              </a:ext>
            </a:extLst>
          </p:cNvPr>
          <p:cNvSpPr>
            <a:spLocks noGrp="1"/>
          </p:cNvSpPr>
          <p:nvPr>
            <p:ph sz="half" idx="19" hasCustomPrompt="1"/>
          </p:nvPr>
        </p:nvSpPr>
        <p:spPr>
          <a:xfrm>
            <a:off x="905079" y="5197433"/>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23" name="Inhaltsplatzhalter 2">
            <a:extLst>
              <a:ext uri="{FF2B5EF4-FFF2-40B4-BE49-F238E27FC236}">
                <a16:creationId xmlns:a16="http://schemas.microsoft.com/office/drawing/2014/main" id="{34B810B7-656F-4517-A86A-529534C4F775}"/>
              </a:ext>
            </a:extLst>
          </p:cNvPr>
          <p:cNvSpPr>
            <a:spLocks noGrp="1"/>
          </p:cNvSpPr>
          <p:nvPr>
            <p:ph sz="half" idx="14" hasCustomPrompt="1"/>
          </p:nvPr>
        </p:nvSpPr>
        <p:spPr>
          <a:xfrm>
            <a:off x="6488022" y="1969447"/>
            <a:ext cx="3330756" cy="391771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24" name="Inhaltsplatzhalter 2">
            <a:extLst>
              <a:ext uri="{FF2B5EF4-FFF2-40B4-BE49-F238E27FC236}">
                <a16:creationId xmlns:a16="http://schemas.microsoft.com/office/drawing/2014/main" id="{DCC1E498-45B9-45E5-9F3E-752C6145B234}"/>
              </a:ext>
            </a:extLst>
          </p:cNvPr>
          <p:cNvSpPr>
            <a:spLocks noGrp="1"/>
          </p:cNvSpPr>
          <p:nvPr>
            <p:ph sz="half" idx="20" hasCustomPrompt="1"/>
          </p:nvPr>
        </p:nvSpPr>
        <p:spPr>
          <a:xfrm>
            <a:off x="2080597" y="1922468"/>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5" name="Inhaltsplatzhalter 2">
            <a:extLst>
              <a:ext uri="{FF2B5EF4-FFF2-40B4-BE49-F238E27FC236}">
                <a16:creationId xmlns:a16="http://schemas.microsoft.com/office/drawing/2014/main" id="{A5359AFD-3CC6-49EF-BF3B-506A85ACAAD3}"/>
              </a:ext>
            </a:extLst>
          </p:cNvPr>
          <p:cNvSpPr>
            <a:spLocks noGrp="1"/>
          </p:cNvSpPr>
          <p:nvPr>
            <p:ph sz="half" idx="21" hasCustomPrompt="1"/>
          </p:nvPr>
        </p:nvSpPr>
        <p:spPr>
          <a:xfrm>
            <a:off x="2080597" y="306829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46B7D8DB-AFE8-473A-BF2C-8B488C2AD2A8}"/>
              </a:ext>
            </a:extLst>
          </p:cNvPr>
          <p:cNvSpPr>
            <a:spLocks noGrp="1"/>
          </p:cNvSpPr>
          <p:nvPr>
            <p:ph sz="half" idx="22" hasCustomPrompt="1"/>
          </p:nvPr>
        </p:nvSpPr>
        <p:spPr>
          <a:xfrm>
            <a:off x="2080597" y="4201426"/>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7" name="Inhaltsplatzhalter 2">
            <a:extLst>
              <a:ext uri="{FF2B5EF4-FFF2-40B4-BE49-F238E27FC236}">
                <a16:creationId xmlns:a16="http://schemas.microsoft.com/office/drawing/2014/main" id="{9F034FFE-200F-4B9B-82A1-8BE77329F480}"/>
              </a:ext>
            </a:extLst>
          </p:cNvPr>
          <p:cNvSpPr>
            <a:spLocks noGrp="1"/>
          </p:cNvSpPr>
          <p:nvPr>
            <p:ph sz="half" idx="23" hasCustomPrompt="1"/>
          </p:nvPr>
        </p:nvSpPr>
        <p:spPr>
          <a:xfrm>
            <a:off x="2080597" y="529761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2354518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3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5" name="Trapezoid 10">
            <a:extLst>
              <a:ext uri="{FF2B5EF4-FFF2-40B4-BE49-F238E27FC236}">
                <a16:creationId xmlns:a16="http://schemas.microsoft.com/office/drawing/2014/main" id="{4CD73C2B-0C3C-4E79-A57E-AC15D72F1E8E}"/>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7133186-4F12-43FC-8816-B9626231AE2A}"/>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390E625A-7628-4A8D-8BFB-202071EBA38C}"/>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5EFA1499-A9B8-469C-A42F-9352B662F2C2}"/>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97509BFE-1723-47AC-B353-873651069E27}"/>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62A46097-0510-41B9-81E1-2DA23C4CB78F}"/>
              </a:ext>
            </a:extLst>
          </p:cNvPr>
          <p:cNvSpPr/>
          <p:nvPr userDrawn="1"/>
        </p:nvSpPr>
        <p:spPr>
          <a:xfrm>
            <a:off x="6792865" y="1783446"/>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8" name="Trapezoid 10">
            <a:extLst>
              <a:ext uri="{FF2B5EF4-FFF2-40B4-BE49-F238E27FC236}">
                <a16:creationId xmlns:a16="http://schemas.microsoft.com/office/drawing/2014/main" id="{1521C27C-F86D-4537-9288-CC07B7AE07FF}"/>
              </a:ext>
            </a:extLst>
          </p:cNvPr>
          <p:cNvSpPr/>
          <p:nvPr userDrawn="1"/>
        </p:nvSpPr>
        <p:spPr>
          <a:xfrm>
            <a:off x="6801576" y="4277769"/>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9" name="Trapezoid 10">
            <a:extLst>
              <a:ext uri="{FF2B5EF4-FFF2-40B4-BE49-F238E27FC236}">
                <a16:creationId xmlns:a16="http://schemas.microsoft.com/office/drawing/2014/main" id="{75ABEEEC-25C5-4253-9A69-073609813CF7}"/>
              </a:ext>
            </a:extLst>
          </p:cNvPr>
          <p:cNvSpPr/>
          <p:nvPr userDrawn="1"/>
        </p:nvSpPr>
        <p:spPr>
          <a:xfrm>
            <a:off x="6801577" y="4334376"/>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0" name="Trapezoid 10">
            <a:extLst>
              <a:ext uri="{FF2B5EF4-FFF2-40B4-BE49-F238E27FC236}">
                <a16:creationId xmlns:a16="http://schemas.microsoft.com/office/drawing/2014/main" id="{053BE37D-0FBA-4704-9BF2-A1F64E44A503}"/>
              </a:ext>
            </a:extLst>
          </p:cNvPr>
          <p:cNvSpPr/>
          <p:nvPr userDrawn="1"/>
        </p:nvSpPr>
        <p:spPr>
          <a:xfrm>
            <a:off x="6792865" y="1840053"/>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1" name="Trapezoid 10">
            <a:extLst>
              <a:ext uri="{FF2B5EF4-FFF2-40B4-BE49-F238E27FC236}">
                <a16:creationId xmlns:a16="http://schemas.microsoft.com/office/drawing/2014/main" id="{D8AB70A7-55D1-483A-816C-BD4DA4868F2D}"/>
              </a:ext>
            </a:extLst>
          </p:cNvPr>
          <p:cNvSpPr/>
          <p:nvPr userDrawn="1"/>
        </p:nvSpPr>
        <p:spPr>
          <a:xfrm>
            <a:off x="479425" y="1783446"/>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12" name="Trapezoid 10">
            <a:extLst>
              <a:ext uri="{FF2B5EF4-FFF2-40B4-BE49-F238E27FC236}">
                <a16:creationId xmlns:a16="http://schemas.microsoft.com/office/drawing/2014/main" id="{455127EB-2AD4-46E2-8004-E503BE9E482F}"/>
              </a:ext>
            </a:extLst>
          </p:cNvPr>
          <p:cNvSpPr/>
          <p:nvPr userDrawn="1"/>
        </p:nvSpPr>
        <p:spPr>
          <a:xfrm>
            <a:off x="479425" y="1840053"/>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3" name="Trapezoid 10">
            <a:extLst>
              <a:ext uri="{FF2B5EF4-FFF2-40B4-BE49-F238E27FC236}">
                <a16:creationId xmlns:a16="http://schemas.microsoft.com/office/drawing/2014/main" id="{75BFE371-3890-44E8-B905-873A76F5D0A7}"/>
              </a:ext>
            </a:extLst>
          </p:cNvPr>
          <p:cNvSpPr/>
          <p:nvPr userDrawn="1"/>
        </p:nvSpPr>
        <p:spPr>
          <a:xfrm>
            <a:off x="479425" y="4221162"/>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14" name="Trapezoid 10">
            <a:extLst>
              <a:ext uri="{FF2B5EF4-FFF2-40B4-BE49-F238E27FC236}">
                <a16:creationId xmlns:a16="http://schemas.microsoft.com/office/drawing/2014/main" id="{2164A562-D74A-45B6-B996-2D64192E18E8}"/>
              </a:ext>
            </a:extLst>
          </p:cNvPr>
          <p:cNvSpPr/>
          <p:nvPr userDrawn="1"/>
        </p:nvSpPr>
        <p:spPr>
          <a:xfrm>
            <a:off x="470714" y="4277769"/>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24" name="Inhaltsplatzhalter 2">
            <a:extLst>
              <a:ext uri="{FF2B5EF4-FFF2-40B4-BE49-F238E27FC236}">
                <a16:creationId xmlns:a16="http://schemas.microsoft.com/office/drawing/2014/main" id="{31341E2B-60B9-4119-ABD7-8AB99B4B7FBF}"/>
              </a:ext>
            </a:extLst>
          </p:cNvPr>
          <p:cNvSpPr>
            <a:spLocks noGrp="1"/>
          </p:cNvSpPr>
          <p:nvPr>
            <p:ph sz="half" idx="15" hasCustomPrompt="1"/>
          </p:nvPr>
        </p:nvSpPr>
        <p:spPr>
          <a:xfrm>
            <a:off x="2233869" y="1940176"/>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0E9A66B8-6EA9-4C53-B6A0-9D99C4CE760A}"/>
              </a:ext>
            </a:extLst>
          </p:cNvPr>
          <p:cNvSpPr>
            <a:spLocks noGrp="1"/>
          </p:cNvSpPr>
          <p:nvPr>
            <p:ph sz="half" idx="16" hasCustomPrompt="1"/>
          </p:nvPr>
        </p:nvSpPr>
        <p:spPr>
          <a:xfrm>
            <a:off x="2233869" y="4440910"/>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7" name="Inhaltsplatzhalter 2">
            <a:extLst>
              <a:ext uri="{FF2B5EF4-FFF2-40B4-BE49-F238E27FC236}">
                <a16:creationId xmlns:a16="http://schemas.microsoft.com/office/drawing/2014/main" id="{FA4DB778-2833-4E09-BF05-AED1F16579CB}"/>
              </a:ext>
            </a:extLst>
          </p:cNvPr>
          <p:cNvSpPr>
            <a:spLocks noGrp="1"/>
          </p:cNvSpPr>
          <p:nvPr>
            <p:ph sz="half" idx="17" hasCustomPrompt="1"/>
          </p:nvPr>
        </p:nvSpPr>
        <p:spPr>
          <a:xfrm>
            <a:off x="8553466" y="1962295"/>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8" name="Inhaltsplatzhalter 2">
            <a:extLst>
              <a:ext uri="{FF2B5EF4-FFF2-40B4-BE49-F238E27FC236}">
                <a16:creationId xmlns:a16="http://schemas.microsoft.com/office/drawing/2014/main" id="{84C13E40-40F7-4139-9B84-253FEB1C5FBE}"/>
              </a:ext>
            </a:extLst>
          </p:cNvPr>
          <p:cNvSpPr>
            <a:spLocks noGrp="1"/>
          </p:cNvSpPr>
          <p:nvPr>
            <p:ph sz="half" idx="18" hasCustomPrompt="1"/>
          </p:nvPr>
        </p:nvSpPr>
        <p:spPr>
          <a:xfrm>
            <a:off x="8553466" y="4439202"/>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9" name="Inhaltsplatzhalter 2">
            <a:extLst>
              <a:ext uri="{FF2B5EF4-FFF2-40B4-BE49-F238E27FC236}">
                <a16:creationId xmlns:a16="http://schemas.microsoft.com/office/drawing/2014/main" id="{2273F504-CAD8-4E13-AEAB-CCBAFEBD0D43}"/>
              </a:ext>
            </a:extLst>
          </p:cNvPr>
          <p:cNvSpPr>
            <a:spLocks noGrp="1"/>
          </p:cNvSpPr>
          <p:nvPr>
            <p:ph sz="half" idx="19" hasCustomPrompt="1"/>
          </p:nvPr>
        </p:nvSpPr>
        <p:spPr>
          <a:xfrm>
            <a:off x="639765" y="2202246"/>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0" name="Inhaltsplatzhalter 2">
            <a:extLst>
              <a:ext uri="{FF2B5EF4-FFF2-40B4-BE49-F238E27FC236}">
                <a16:creationId xmlns:a16="http://schemas.microsoft.com/office/drawing/2014/main" id="{6BA34A44-73F6-4F4B-98A8-D965DA1AC6EB}"/>
              </a:ext>
            </a:extLst>
          </p:cNvPr>
          <p:cNvSpPr>
            <a:spLocks noGrp="1"/>
          </p:cNvSpPr>
          <p:nvPr>
            <p:ph sz="half" idx="20" hasCustomPrompt="1"/>
          </p:nvPr>
        </p:nvSpPr>
        <p:spPr>
          <a:xfrm>
            <a:off x="631054" y="4656425"/>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1" name="Inhaltsplatzhalter 2">
            <a:extLst>
              <a:ext uri="{FF2B5EF4-FFF2-40B4-BE49-F238E27FC236}">
                <a16:creationId xmlns:a16="http://schemas.microsoft.com/office/drawing/2014/main" id="{E211B9B2-BBDD-4D90-95F6-F9E018B9B9C6}"/>
              </a:ext>
            </a:extLst>
          </p:cNvPr>
          <p:cNvSpPr>
            <a:spLocks noGrp="1"/>
          </p:cNvSpPr>
          <p:nvPr>
            <p:ph sz="half" idx="21" hasCustomPrompt="1"/>
          </p:nvPr>
        </p:nvSpPr>
        <p:spPr>
          <a:xfrm>
            <a:off x="6953205" y="2250612"/>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2" name="Inhaltsplatzhalter 2">
            <a:extLst>
              <a:ext uri="{FF2B5EF4-FFF2-40B4-BE49-F238E27FC236}">
                <a16:creationId xmlns:a16="http://schemas.microsoft.com/office/drawing/2014/main" id="{C9F4A62C-7FEE-4654-9BF2-3637969A9FF3}"/>
              </a:ext>
            </a:extLst>
          </p:cNvPr>
          <p:cNvSpPr>
            <a:spLocks noGrp="1"/>
          </p:cNvSpPr>
          <p:nvPr>
            <p:ph sz="half" idx="22" hasCustomPrompt="1"/>
          </p:nvPr>
        </p:nvSpPr>
        <p:spPr>
          <a:xfrm>
            <a:off x="6961917" y="4690305"/>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3" name="Inhaltsplatzhalter 2">
            <a:extLst>
              <a:ext uri="{FF2B5EF4-FFF2-40B4-BE49-F238E27FC236}">
                <a16:creationId xmlns:a16="http://schemas.microsoft.com/office/drawing/2014/main" id="{4331459A-75DE-47C3-B1E0-FC753A4569F3}"/>
              </a:ext>
            </a:extLst>
          </p:cNvPr>
          <p:cNvSpPr>
            <a:spLocks noGrp="1"/>
          </p:cNvSpPr>
          <p:nvPr>
            <p:ph sz="half" idx="23" hasCustomPrompt="1"/>
          </p:nvPr>
        </p:nvSpPr>
        <p:spPr>
          <a:xfrm>
            <a:off x="3812255" y="2202247"/>
            <a:ext cx="2980610" cy="3827898"/>
          </a:xfrm>
          <a:prstGeom prst="rect">
            <a:avLst/>
          </a:prstGeom>
        </p:spPr>
        <p:txBody>
          <a:bodyPr anchor="ctr"/>
          <a:lstStyle>
            <a:lvl2pPr marL="0" indent="0" algn="ctr">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25665457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44" name="Trapezoid 6">
            <a:extLst>
              <a:ext uri="{FF2B5EF4-FFF2-40B4-BE49-F238E27FC236}">
                <a16:creationId xmlns:a16="http://schemas.microsoft.com/office/drawing/2014/main" id="{388DB274-0A54-443A-A13A-347754BA933B}"/>
              </a:ext>
            </a:extLst>
          </p:cNvPr>
          <p:cNvSpPr/>
          <p:nvPr userDrawn="1"/>
        </p:nvSpPr>
        <p:spPr>
          <a:xfrm>
            <a:off x="1360907" y="5036767"/>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Datumsplatzhalter 2">
            <a:extLst>
              <a:ext uri="{FF2B5EF4-FFF2-40B4-BE49-F238E27FC236}">
                <a16:creationId xmlns:a16="http://schemas.microsoft.com/office/drawing/2014/main" id="{B5C8FFB1-85FB-44A0-B1EC-1963A77C748B}"/>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BA4332ED-7BE0-4443-9446-AEE8869944B0}"/>
              </a:ext>
            </a:extLst>
          </p:cNvPr>
          <p:cNvSpPr>
            <a:spLocks noGrp="1"/>
          </p:cNvSpPr>
          <p:nvPr>
            <p:ph type="ftr" sz="quarter" idx="11"/>
          </p:nvPr>
        </p:nvSpPr>
        <p:spPr/>
        <p:txBody>
          <a:bodyPr/>
          <a:lstStyle/>
          <a:p>
            <a:r>
              <a:rPr lang="de-DE"/>
              <a:t>Stadt. Land.Welt. - Web 2023</a:t>
            </a:r>
            <a:endParaRPr lang="de-DE" dirty="0"/>
          </a:p>
        </p:txBody>
      </p:sp>
      <p:sp>
        <p:nvSpPr>
          <p:cNvPr id="8" name="Trapezoid 6">
            <a:extLst>
              <a:ext uri="{FF2B5EF4-FFF2-40B4-BE49-F238E27FC236}">
                <a16:creationId xmlns:a16="http://schemas.microsoft.com/office/drawing/2014/main" id="{3FAF1B0A-3D15-4F57-8755-ED2A67732F66}"/>
              </a:ext>
            </a:extLst>
          </p:cNvPr>
          <p:cNvSpPr/>
          <p:nvPr userDrawn="1"/>
        </p:nvSpPr>
        <p:spPr>
          <a:xfrm>
            <a:off x="1360907" y="1588801"/>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Ellipse 8">
            <a:extLst>
              <a:ext uri="{FF2B5EF4-FFF2-40B4-BE49-F238E27FC236}">
                <a16:creationId xmlns:a16="http://schemas.microsoft.com/office/drawing/2014/main" id="{1D8D668C-FD27-4707-8FE0-FD1B935DE5A4}"/>
              </a:ext>
            </a:extLst>
          </p:cNvPr>
          <p:cNvSpPr/>
          <p:nvPr userDrawn="1"/>
        </p:nvSpPr>
        <p:spPr>
          <a:xfrm>
            <a:off x="240272" y="1285402"/>
            <a:ext cx="1492733" cy="150194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6">
            <a:extLst>
              <a:ext uri="{FF2B5EF4-FFF2-40B4-BE49-F238E27FC236}">
                <a16:creationId xmlns:a16="http://schemas.microsoft.com/office/drawing/2014/main" id="{E362AFAE-AEE4-476B-9F53-548B84D9A9A5}"/>
              </a:ext>
            </a:extLst>
          </p:cNvPr>
          <p:cNvSpPr/>
          <p:nvPr userDrawn="1"/>
        </p:nvSpPr>
        <p:spPr>
          <a:xfrm rot="10800000">
            <a:off x="3020731" y="2492024"/>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oliennummernplatzhalter 5">
            <a:extLst>
              <a:ext uri="{FF2B5EF4-FFF2-40B4-BE49-F238E27FC236}">
                <a16:creationId xmlns:a16="http://schemas.microsoft.com/office/drawing/2014/main" id="{E80F9207-01D9-4E86-B0E6-DA0EA11815B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0FC35C-E9E8-4AA5-A3C2-62C40A5008BC}" type="slidenum">
              <a:rPr lang="de-DE" smtClean="0"/>
              <a:pPr/>
              <a:t>‹Nr.›</a:t>
            </a:fld>
            <a:endParaRPr lang="de-DE" dirty="0"/>
          </a:p>
        </p:txBody>
      </p:sp>
      <p:sp>
        <p:nvSpPr>
          <p:cNvPr id="14" name="Trapezoid 6">
            <a:extLst>
              <a:ext uri="{FF2B5EF4-FFF2-40B4-BE49-F238E27FC236}">
                <a16:creationId xmlns:a16="http://schemas.microsoft.com/office/drawing/2014/main" id="{992FE3C2-E84D-4811-ABB1-97C33F1591FE}"/>
              </a:ext>
            </a:extLst>
          </p:cNvPr>
          <p:cNvSpPr/>
          <p:nvPr userDrawn="1"/>
        </p:nvSpPr>
        <p:spPr>
          <a:xfrm>
            <a:off x="1360907" y="3271396"/>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rapezoid 6">
            <a:extLst>
              <a:ext uri="{FF2B5EF4-FFF2-40B4-BE49-F238E27FC236}">
                <a16:creationId xmlns:a16="http://schemas.microsoft.com/office/drawing/2014/main" id="{4BCFA3C9-471D-4789-B0D8-438DDFE4DD11}"/>
              </a:ext>
            </a:extLst>
          </p:cNvPr>
          <p:cNvSpPr/>
          <p:nvPr userDrawn="1"/>
        </p:nvSpPr>
        <p:spPr>
          <a:xfrm rot="10800000">
            <a:off x="3020731" y="4174618"/>
            <a:ext cx="6591527"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descr="Ein Bild, das Uhr, Zeichnung, Schild enthält.&#10;&#10;Automatisch generierte Beschreibung">
            <a:extLst>
              <a:ext uri="{FF2B5EF4-FFF2-40B4-BE49-F238E27FC236}">
                <a16:creationId xmlns:a16="http://schemas.microsoft.com/office/drawing/2014/main" id="{D52097DD-B36F-4068-BBA5-FAE41C11B4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1793" y="2985577"/>
            <a:ext cx="1492733" cy="1492733"/>
          </a:xfrm>
          <a:prstGeom prst="rect">
            <a:avLst/>
          </a:prstGeom>
        </p:spPr>
      </p:pic>
      <p:sp>
        <p:nvSpPr>
          <p:cNvPr id="23" name="Ellipse 22">
            <a:extLst>
              <a:ext uri="{FF2B5EF4-FFF2-40B4-BE49-F238E27FC236}">
                <a16:creationId xmlns:a16="http://schemas.microsoft.com/office/drawing/2014/main" id="{31C37AFF-4133-426E-AB03-EB019FF06E65}"/>
              </a:ext>
            </a:extLst>
          </p:cNvPr>
          <p:cNvSpPr/>
          <p:nvPr userDrawn="1"/>
        </p:nvSpPr>
        <p:spPr>
          <a:xfrm>
            <a:off x="978669" y="3099602"/>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descr="Ein Bild, das Uhr, Zeichnung, Schild enthält.&#10;&#10;Automatisch generierte Beschreibung">
            <a:extLst>
              <a:ext uri="{FF2B5EF4-FFF2-40B4-BE49-F238E27FC236}">
                <a16:creationId xmlns:a16="http://schemas.microsoft.com/office/drawing/2014/main" id="{AB0B6DAC-AC42-418C-8435-88F1F7898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2354" y="2164030"/>
            <a:ext cx="1492733" cy="1492733"/>
          </a:xfrm>
          <a:prstGeom prst="rect">
            <a:avLst/>
          </a:prstGeom>
        </p:spPr>
      </p:pic>
      <p:sp>
        <p:nvSpPr>
          <p:cNvPr id="26" name="Ellipse 25">
            <a:extLst>
              <a:ext uri="{FF2B5EF4-FFF2-40B4-BE49-F238E27FC236}">
                <a16:creationId xmlns:a16="http://schemas.microsoft.com/office/drawing/2014/main" id="{D3160B37-DA9E-4164-9B3E-44A8E922A357}"/>
              </a:ext>
            </a:extLst>
          </p:cNvPr>
          <p:cNvSpPr/>
          <p:nvPr userDrawn="1"/>
        </p:nvSpPr>
        <p:spPr>
          <a:xfrm>
            <a:off x="8861980" y="2297101"/>
            <a:ext cx="1219004"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Grafik 26" descr="Ein Bild, das Uhr, Zeichnung, Schild enthält.&#10;&#10;Automatisch generierte Beschreibung">
            <a:extLst>
              <a:ext uri="{FF2B5EF4-FFF2-40B4-BE49-F238E27FC236}">
                <a16:creationId xmlns:a16="http://schemas.microsoft.com/office/drawing/2014/main" id="{CF4D33C1-000A-4976-9DD4-40A63594D9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5946" y="3944380"/>
            <a:ext cx="1492733" cy="1492733"/>
          </a:xfrm>
          <a:prstGeom prst="rect">
            <a:avLst/>
          </a:prstGeom>
        </p:spPr>
      </p:pic>
      <p:sp>
        <p:nvSpPr>
          <p:cNvPr id="28" name="Ellipse 27">
            <a:extLst>
              <a:ext uri="{FF2B5EF4-FFF2-40B4-BE49-F238E27FC236}">
                <a16:creationId xmlns:a16="http://schemas.microsoft.com/office/drawing/2014/main" id="{930E14E4-2D67-403E-9394-8AEE60CEB452}"/>
              </a:ext>
            </a:extLst>
          </p:cNvPr>
          <p:cNvSpPr/>
          <p:nvPr userDrawn="1"/>
        </p:nvSpPr>
        <p:spPr>
          <a:xfrm>
            <a:off x="8861980" y="4064749"/>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Ein Bild, das Uhr, Zeichnung, Schild enthält.&#10;&#10;Automatisch generierte Beschreibung">
            <a:extLst>
              <a:ext uri="{FF2B5EF4-FFF2-40B4-BE49-F238E27FC236}">
                <a16:creationId xmlns:a16="http://schemas.microsoft.com/office/drawing/2014/main" id="{49F34624-16AD-4013-BD53-5E3B3F81A4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4427" y="1234428"/>
            <a:ext cx="1492733" cy="1492733"/>
          </a:xfrm>
          <a:prstGeom prst="rect">
            <a:avLst/>
          </a:prstGeom>
        </p:spPr>
      </p:pic>
      <p:sp>
        <p:nvSpPr>
          <p:cNvPr id="35" name="Ellipse 34">
            <a:extLst>
              <a:ext uri="{FF2B5EF4-FFF2-40B4-BE49-F238E27FC236}">
                <a16:creationId xmlns:a16="http://schemas.microsoft.com/office/drawing/2014/main" id="{D674DEFF-3741-4200-8A49-904F6CD7DA44}"/>
              </a:ext>
            </a:extLst>
          </p:cNvPr>
          <p:cNvSpPr/>
          <p:nvPr userDrawn="1"/>
        </p:nvSpPr>
        <p:spPr>
          <a:xfrm>
            <a:off x="1001303" y="1348453"/>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rapezoid 10">
            <a:extLst>
              <a:ext uri="{FF2B5EF4-FFF2-40B4-BE49-F238E27FC236}">
                <a16:creationId xmlns:a16="http://schemas.microsoft.com/office/drawing/2014/main" id="{3639B941-3705-4D08-BBF0-594043E3F3E3}"/>
              </a:ext>
            </a:extLst>
          </p:cNvPr>
          <p:cNvSpPr/>
          <p:nvPr userDrawn="1"/>
        </p:nvSpPr>
        <p:spPr>
          <a:xfrm>
            <a:off x="3020731" y="-193"/>
            <a:ext cx="9171269" cy="153601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706169"/>
              <a:gd name="connsiteX1" fmla="*/ 0 w 982487"/>
              <a:gd name="connsiteY1" fmla="*/ 66008 h 706169"/>
              <a:gd name="connsiteX2" fmla="*/ 982487 w 982487"/>
              <a:gd name="connsiteY2" fmla="*/ 0 h 706169"/>
              <a:gd name="connsiteX3" fmla="*/ 982487 w 982487"/>
              <a:gd name="connsiteY3" fmla="*/ 706169 h 706169"/>
              <a:gd name="connsiteX4" fmla="*/ 1184 w 982487"/>
              <a:gd name="connsiteY4" fmla="*/ 657581 h 706169"/>
              <a:gd name="connsiteX0" fmla="*/ 2299 w 982487"/>
              <a:gd name="connsiteY0" fmla="*/ 641717 h 706169"/>
              <a:gd name="connsiteX1" fmla="*/ 0 w 982487"/>
              <a:gd name="connsiteY1" fmla="*/ 66008 h 706169"/>
              <a:gd name="connsiteX2" fmla="*/ 982487 w 982487"/>
              <a:gd name="connsiteY2" fmla="*/ 0 h 706169"/>
              <a:gd name="connsiteX3" fmla="*/ 982487 w 982487"/>
              <a:gd name="connsiteY3" fmla="*/ 706169 h 706169"/>
              <a:gd name="connsiteX4" fmla="*/ 2299 w 982487"/>
              <a:gd name="connsiteY4" fmla="*/ 641717 h 706169"/>
              <a:gd name="connsiteX0" fmla="*/ 83 w 980271"/>
              <a:gd name="connsiteY0" fmla="*/ 641717 h 706169"/>
              <a:gd name="connsiteX1" fmla="*/ 556 w 980271"/>
              <a:gd name="connsiteY1" fmla="*/ 62042 h 706169"/>
              <a:gd name="connsiteX2" fmla="*/ 980271 w 980271"/>
              <a:gd name="connsiteY2" fmla="*/ 0 h 706169"/>
              <a:gd name="connsiteX3" fmla="*/ 980271 w 980271"/>
              <a:gd name="connsiteY3" fmla="*/ 706169 h 706169"/>
              <a:gd name="connsiteX4" fmla="*/ 83 w 980271"/>
              <a:gd name="connsiteY4" fmla="*/ 641717 h 706169"/>
              <a:gd name="connsiteX0" fmla="*/ 1375 w 981563"/>
              <a:gd name="connsiteY0" fmla="*/ 641717 h 706169"/>
              <a:gd name="connsiteX1" fmla="*/ 0 w 981563"/>
              <a:gd name="connsiteY1" fmla="*/ 73940 h 706169"/>
              <a:gd name="connsiteX2" fmla="*/ 981563 w 981563"/>
              <a:gd name="connsiteY2" fmla="*/ 0 h 706169"/>
              <a:gd name="connsiteX3" fmla="*/ 981563 w 981563"/>
              <a:gd name="connsiteY3" fmla="*/ 706169 h 706169"/>
              <a:gd name="connsiteX4" fmla="*/ 1375 w 981563"/>
              <a:gd name="connsiteY4" fmla="*/ 641717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563" h="706169">
                <a:moveTo>
                  <a:pt x="1375" y="641717"/>
                </a:moveTo>
                <a:cubicBezTo>
                  <a:pt x="962" y="499265"/>
                  <a:pt x="413" y="216392"/>
                  <a:pt x="0" y="73940"/>
                </a:cubicBezTo>
                <a:lnTo>
                  <a:pt x="981563" y="0"/>
                </a:lnTo>
                <a:lnTo>
                  <a:pt x="981563" y="706169"/>
                </a:lnTo>
                <a:lnTo>
                  <a:pt x="1375" y="641717"/>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Titel 1">
            <a:extLst>
              <a:ext uri="{FF2B5EF4-FFF2-40B4-BE49-F238E27FC236}">
                <a16:creationId xmlns:a16="http://schemas.microsoft.com/office/drawing/2014/main" id="{C29B4FD2-B7A6-424D-815D-56A0FA09ED99}"/>
              </a:ext>
            </a:extLst>
          </p:cNvPr>
          <p:cNvSpPr>
            <a:spLocks noGrp="1"/>
          </p:cNvSpPr>
          <p:nvPr>
            <p:ph type="title" hasCustomPrompt="1"/>
          </p:nvPr>
        </p:nvSpPr>
        <p:spPr>
          <a:xfrm>
            <a:off x="3114136" y="269217"/>
            <a:ext cx="6992239" cy="1019119"/>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pic>
        <p:nvPicPr>
          <p:cNvPr id="38" name="Grafik 37" descr="Ein Bild, das Schild, Essen, Frau, haltend enthält.&#10;&#10;Automatisch generierte Beschreibung">
            <a:extLst>
              <a:ext uri="{FF2B5EF4-FFF2-40B4-BE49-F238E27FC236}">
                <a16:creationId xmlns:a16="http://schemas.microsoft.com/office/drawing/2014/main" id="{255B11CA-E2B7-4CA5-8A4F-08C00C9C2E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pic>
        <p:nvPicPr>
          <p:cNvPr id="40" name="Grafik 39" descr="Ein Bild, das Uhr, Zeichnung, Schild enthält.&#10;&#10;Automatisch generierte Beschreibung">
            <a:extLst>
              <a:ext uri="{FF2B5EF4-FFF2-40B4-BE49-F238E27FC236}">
                <a16:creationId xmlns:a16="http://schemas.microsoft.com/office/drawing/2014/main" id="{5222A46A-15B4-45A0-90F9-C39B300BF3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200" y="4682719"/>
            <a:ext cx="1492733" cy="1492733"/>
          </a:xfrm>
          <a:prstGeom prst="rect">
            <a:avLst/>
          </a:prstGeom>
        </p:spPr>
      </p:pic>
      <p:sp>
        <p:nvSpPr>
          <p:cNvPr id="42" name="Ellipse 41">
            <a:extLst>
              <a:ext uri="{FF2B5EF4-FFF2-40B4-BE49-F238E27FC236}">
                <a16:creationId xmlns:a16="http://schemas.microsoft.com/office/drawing/2014/main" id="{12776347-C6A2-43D1-8AA8-BC94C7B6E1EB}"/>
              </a:ext>
            </a:extLst>
          </p:cNvPr>
          <p:cNvSpPr/>
          <p:nvPr userDrawn="1"/>
        </p:nvSpPr>
        <p:spPr>
          <a:xfrm>
            <a:off x="975075" y="4796744"/>
            <a:ext cx="1248823"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Inhaltsplatzhalter 2">
            <a:extLst>
              <a:ext uri="{FF2B5EF4-FFF2-40B4-BE49-F238E27FC236}">
                <a16:creationId xmlns:a16="http://schemas.microsoft.com/office/drawing/2014/main" id="{FBDA1243-7759-4BFC-99D2-C2083B0C30E8}"/>
              </a:ext>
            </a:extLst>
          </p:cNvPr>
          <p:cNvSpPr>
            <a:spLocks noGrp="1"/>
          </p:cNvSpPr>
          <p:nvPr>
            <p:ph sz="half" idx="19" hasCustomPrompt="1"/>
          </p:nvPr>
        </p:nvSpPr>
        <p:spPr>
          <a:xfrm>
            <a:off x="1160155" y="1570870"/>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8" name="Inhaltsplatzhalter 2">
            <a:extLst>
              <a:ext uri="{FF2B5EF4-FFF2-40B4-BE49-F238E27FC236}">
                <a16:creationId xmlns:a16="http://schemas.microsoft.com/office/drawing/2014/main" id="{F5D63DA0-376B-4044-92AB-E4AB7A3DC6D1}"/>
              </a:ext>
            </a:extLst>
          </p:cNvPr>
          <p:cNvSpPr>
            <a:spLocks noGrp="1"/>
          </p:cNvSpPr>
          <p:nvPr>
            <p:ph sz="half" idx="20" hasCustomPrompt="1"/>
          </p:nvPr>
        </p:nvSpPr>
        <p:spPr>
          <a:xfrm>
            <a:off x="1133928" y="3284922"/>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9" name="Inhaltsplatzhalter 2">
            <a:extLst>
              <a:ext uri="{FF2B5EF4-FFF2-40B4-BE49-F238E27FC236}">
                <a16:creationId xmlns:a16="http://schemas.microsoft.com/office/drawing/2014/main" id="{D632DE7B-69B5-4940-9124-89D9AF2C4008}"/>
              </a:ext>
            </a:extLst>
          </p:cNvPr>
          <p:cNvSpPr>
            <a:spLocks noGrp="1"/>
          </p:cNvSpPr>
          <p:nvPr>
            <p:ph sz="half" idx="21" hasCustomPrompt="1"/>
          </p:nvPr>
        </p:nvSpPr>
        <p:spPr>
          <a:xfrm>
            <a:off x="1148848" y="5026665"/>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0" name="Inhaltsplatzhalter 2">
            <a:extLst>
              <a:ext uri="{FF2B5EF4-FFF2-40B4-BE49-F238E27FC236}">
                <a16:creationId xmlns:a16="http://schemas.microsoft.com/office/drawing/2014/main" id="{B87F33F2-8F97-4D77-988D-412BED241B84}"/>
              </a:ext>
            </a:extLst>
          </p:cNvPr>
          <p:cNvSpPr>
            <a:spLocks noGrp="1"/>
          </p:cNvSpPr>
          <p:nvPr>
            <p:ph sz="half" idx="22" hasCustomPrompt="1"/>
          </p:nvPr>
        </p:nvSpPr>
        <p:spPr>
          <a:xfrm>
            <a:off x="9038082" y="2526713"/>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1" name="Inhaltsplatzhalter 2">
            <a:extLst>
              <a:ext uri="{FF2B5EF4-FFF2-40B4-BE49-F238E27FC236}">
                <a16:creationId xmlns:a16="http://schemas.microsoft.com/office/drawing/2014/main" id="{DB2A89AA-A0E6-426E-BCCA-EB88ADC4119F}"/>
              </a:ext>
            </a:extLst>
          </p:cNvPr>
          <p:cNvSpPr>
            <a:spLocks noGrp="1"/>
          </p:cNvSpPr>
          <p:nvPr>
            <p:ph sz="half" idx="23" hasCustomPrompt="1"/>
          </p:nvPr>
        </p:nvSpPr>
        <p:spPr>
          <a:xfrm>
            <a:off x="9020328" y="4294620"/>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2" name="Inhaltsplatzhalter 2">
            <a:extLst>
              <a:ext uri="{FF2B5EF4-FFF2-40B4-BE49-F238E27FC236}">
                <a16:creationId xmlns:a16="http://schemas.microsoft.com/office/drawing/2014/main" id="{F32EF9EA-2988-4E03-AEDD-0A400BBA471E}"/>
              </a:ext>
            </a:extLst>
          </p:cNvPr>
          <p:cNvSpPr>
            <a:spLocks noGrp="1"/>
          </p:cNvSpPr>
          <p:nvPr>
            <p:ph sz="half" idx="24" hasCustomPrompt="1"/>
          </p:nvPr>
        </p:nvSpPr>
        <p:spPr>
          <a:xfrm>
            <a:off x="2421034" y="1753179"/>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3" name="Inhaltsplatzhalter 2">
            <a:extLst>
              <a:ext uri="{FF2B5EF4-FFF2-40B4-BE49-F238E27FC236}">
                <a16:creationId xmlns:a16="http://schemas.microsoft.com/office/drawing/2014/main" id="{62FAC37B-261A-4842-9F6C-EAB099CBD759}"/>
              </a:ext>
            </a:extLst>
          </p:cNvPr>
          <p:cNvSpPr>
            <a:spLocks noGrp="1"/>
          </p:cNvSpPr>
          <p:nvPr>
            <p:ph sz="half" idx="25" hasCustomPrompt="1"/>
          </p:nvPr>
        </p:nvSpPr>
        <p:spPr>
          <a:xfrm>
            <a:off x="3217622" y="2615327"/>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4" name="Inhaltsplatzhalter 2">
            <a:extLst>
              <a:ext uri="{FF2B5EF4-FFF2-40B4-BE49-F238E27FC236}">
                <a16:creationId xmlns:a16="http://schemas.microsoft.com/office/drawing/2014/main" id="{BEC52500-E545-4718-A026-EB67A1C09473}"/>
              </a:ext>
            </a:extLst>
          </p:cNvPr>
          <p:cNvSpPr>
            <a:spLocks noGrp="1"/>
          </p:cNvSpPr>
          <p:nvPr>
            <p:ph sz="half" idx="26" hasCustomPrompt="1"/>
          </p:nvPr>
        </p:nvSpPr>
        <p:spPr>
          <a:xfrm>
            <a:off x="2428244" y="3438187"/>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5" name="Inhaltsplatzhalter 2">
            <a:extLst>
              <a:ext uri="{FF2B5EF4-FFF2-40B4-BE49-F238E27FC236}">
                <a16:creationId xmlns:a16="http://schemas.microsoft.com/office/drawing/2014/main" id="{F1140EF1-B6DA-4750-B5FF-CF2F012A5001}"/>
              </a:ext>
            </a:extLst>
          </p:cNvPr>
          <p:cNvSpPr>
            <a:spLocks noGrp="1"/>
          </p:cNvSpPr>
          <p:nvPr>
            <p:ph sz="half" idx="27" hasCustomPrompt="1"/>
          </p:nvPr>
        </p:nvSpPr>
        <p:spPr>
          <a:xfrm>
            <a:off x="3217621" y="4315194"/>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6" name="Inhaltsplatzhalter 2">
            <a:extLst>
              <a:ext uri="{FF2B5EF4-FFF2-40B4-BE49-F238E27FC236}">
                <a16:creationId xmlns:a16="http://schemas.microsoft.com/office/drawing/2014/main" id="{C258F585-077C-4EB5-928B-22F9C40DFF05}"/>
              </a:ext>
            </a:extLst>
          </p:cNvPr>
          <p:cNvSpPr>
            <a:spLocks noGrp="1"/>
          </p:cNvSpPr>
          <p:nvPr>
            <p:ph sz="half" idx="28" hasCustomPrompt="1"/>
          </p:nvPr>
        </p:nvSpPr>
        <p:spPr>
          <a:xfrm>
            <a:off x="2465186" y="5203830"/>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30025815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018BCC91-0454-44B7-A142-C31611BB3F18}"/>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584E132-F615-46CC-A4A8-ABC6C8DD286B}"/>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DC4F49A-2E12-4E5B-9614-2B2AA25157CC}"/>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08BEE6-2B3D-4C77-9BE0-ACDD1C546E90}"/>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860B2F14-A0A9-475A-86ED-18B186B4A71E}"/>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16" name="Freihandform: Form 15">
            <a:extLst>
              <a:ext uri="{FF2B5EF4-FFF2-40B4-BE49-F238E27FC236}">
                <a16:creationId xmlns:a16="http://schemas.microsoft.com/office/drawing/2014/main" id="{A594FF79-FB7B-4C1F-B700-C7024D13AA88}"/>
              </a:ext>
            </a:extLst>
          </p:cNvPr>
          <p:cNvSpPr/>
          <p:nvPr userDrawn="1"/>
        </p:nvSpPr>
        <p:spPr>
          <a:xfrm rot="10800000">
            <a:off x="4801062" y="2578931"/>
            <a:ext cx="1056273" cy="2888833"/>
          </a:xfrm>
          <a:custGeom>
            <a:avLst/>
            <a:gdLst>
              <a:gd name="connsiteX0" fmla="*/ 5407 w 1056273"/>
              <a:gd name="connsiteY0" fmla="*/ 2888833 h 2888833"/>
              <a:gd name="connsiteX1" fmla="*/ 5245 w 1056273"/>
              <a:gd name="connsiteY1" fmla="*/ 2812649 h 2888833"/>
              <a:gd name="connsiteX2" fmla="*/ 0 w 1056273"/>
              <a:gd name="connsiteY2" fmla="*/ 35374 h 2888833"/>
              <a:gd name="connsiteX3" fmla="*/ 1050918 w 1056273"/>
              <a:gd name="connsiteY3" fmla="*/ 0 h 2888833"/>
              <a:gd name="connsiteX4" fmla="*/ 1051078 w 1056273"/>
              <a:gd name="connsiteY4" fmla="*/ 75843 h 2888833"/>
              <a:gd name="connsiteX5" fmla="*/ 1056273 w 1056273"/>
              <a:gd name="connsiteY5" fmla="*/ 2853117 h 2888833"/>
              <a:gd name="connsiteX6" fmla="*/ 5407 w 1056273"/>
              <a:gd name="connsiteY6" fmla="*/ 2888833 h 288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273" h="2888833">
                <a:moveTo>
                  <a:pt x="5407" y="2888833"/>
                </a:moveTo>
                <a:lnTo>
                  <a:pt x="5245" y="2812649"/>
                </a:lnTo>
                <a:cubicBezTo>
                  <a:pt x="3480" y="1943906"/>
                  <a:pt x="1840" y="647554"/>
                  <a:pt x="0" y="35374"/>
                </a:cubicBezTo>
                <a:lnTo>
                  <a:pt x="1050918" y="0"/>
                </a:lnTo>
                <a:lnTo>
                  <a:pt x="1051078" y="75843"/>
                </a:lnTo>
                <a:cubicBezTo>
                  <a:pt x="1052826" y="944587"/>
                  <a:pt x="1054450" y="2240938"/>
                  <a:pt x="1056273" y="2853117"/>
                </a:cubicBezTo>
                <a:lnTo>
                  <a:pt x="5407" y="2888833"/>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5" name="Freihandform: Form 14">
            <a:extLst>
              <a:ext uri="{FF2B5EF4-FFF2-40B4-BE49-F238E27FC236}">
                <a16:creationId xmlns:a16="http://schemas.microsoft.com/office/drawing/2014/main" id="{C2C11F98-2AE7-48AA-A090-8599E60C5B89}"/>
              </a:ext>
            </a:extLst>
          </p:cNvPr>
          <p:cNvSpPr/>
          <p:nvPr userDrawn="1"/>
        </p:nvSpPr>
        <p:spPr>
          <a:xfrm rot="10800000">
            <a:off x="470743" y="1878666"/>
            <a:ext cx="5381184" cy="3735041"/>
          </a:xfrm>
          <a:custGeom>
            <a:avLst/>
            <a:gdLst>
              <a:gd name="connsiteX0" fmla="*/ 5381184 w 5381184"/>
              <a:gd name="connsiteY0" fmla="*/ 3735041 h 3735041"/>
              <a:gd name="connsiteX1" fmla="*/ 1084 w 5381184"/>
              <a:gd name="connsiteY1" fmla="*/ 3478051 h 3735041"/>
              <a:gd name="connsiteX2" fmla="*/ 248 w 5381184"/>
              <a:gd name="connsiteY2" fmla="*/ 3150975 h 3735041"/>
              <a:gd name="connsiteX3" fmla="*/ 0 w 5381184"/>
              <a:gd name="connsiteY3" fmla="*/ 3034776 h 3735041"/>
              <a:gd name="connsiteX4" fmla="*/ 1050866 w 5381184"/>
              <a:gd name="connsiteY4" fmla="*/ 2999060 h 3735041"/>
              <a:gd name="connsiteX5" fmla="*/ 1045671 w 5381184"/>
              <a:gd name="connsiteY5" fmla="*/ 221786 h 3735041"/>
              <a:gd name="connsiteX6" fmla="*/ 1045511 w 5381184"/>
              <a:gd name="connsiteY6" fmla="*/ 145943 h 3735041"/>
              <a:gd name="connsiteX7" fmla="*/ 5381184 w 5381184"/>
              <a:gd name="connsiteY7" fmla="*/ 0 h 3735041"/>
              <a:gd name="connsiteX8" fmla="*/ 5381184 w 5381184"/>
              <a:gd name="connsiteY8" fmla="*/ 3735041 h 373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1184" h="3735041">
                <a:moveTo>
                  <a:pt x="5381184" y="3735041"/>
                </a:moveTo>
                <a:lnTo>
                  <a:pt x="1084" y="3478051"/>
                </a:lnTo>
                <a:cubicBezTo>
                  <a:pt x="801" y="3383870"/>
                  <a:pt x="522" y="3273495"/>
                  <a:pt x="248" y="3150975"/>
                </a:cubicBezTo>
                <a:lnTo>
                  <a:pt x="0" y="3034776"/>
                </a:lnTo>
                <a:lnTo>
                  <a:pt x="1050866" y="2999060"/>
                </a:lnTo>
                <a:cubicBezTo>
                  <a:pt x="1049043" y="2386881"/>
                  <a:pt x="1047419" y="1090530"/>
                  <a:pt x="1045671" y="221786"/>
                </a:cubicBezTo>
                <a:lnTo>
                  <a:pt x="1045511" y="145943"/>
                </a:lnTo>
                <a:lnTo>
                  <a:pt x="5381184" y="0"/>
                </a:lnTo>
                <a:lnTo>
                  <a:pt x="5381184" y="373504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4" name="Freihandform: Form 13">
            <a:extLst>
              <a:ext uri="{FF2B5EF4-FFF2-40B4-BE49-F238E27FC236}">
                <a16:creationId xmlns:a16="http://schemas.microsoft.com/office/drawing/2014/main" id="{39D0F14A-6729-4E69-B60A-7D09F10CEC71}"/>
              </a:ext>
            </a:extLst>
          </p:cNvPr>
          <p:cNvSpPr/>
          <p:nvPr userDrawn="1"/>
        </p:nvSpPr>
        <p:spPr>
          <a:xfrm rot="10800000">
            <a:off x="4806417" y="2433329"/>
            <a:ext cx="5329621" cy="3735041"/>
          </a:xfrm>
          <a:custGeom>
            <a:avLst/>
            <a:gdLst>
              <a:gd name="connsiteX0" fmla="*/ 0 w 5329621"/>
              <a:gd name="connsiteY0" fmla="*/ 3735041 h 3735041"/>
              <a:gd name="connsiteX1" fmla="*/ 0 w 5329621"/>
              <a:gd name="connsiteY1" fmla="*/ 0 h 3735041"/>
              <a:gd name="connsiteX2" fmla="*/ 5328547 w 5329621"/>
              <a:gd name="connsiteY2" fmla="*/ 256990 h 3735041"/>
              <a:gd name="connsiteX3" fmla="*/ 5329375 w 5329621"/>
              <a:gd name="connsiteY3" fmla="*/ 584066 h 3735041"/>
              <a:gd name="connsiteX4" fmla="*/ 5329621 w 5329621"/>
              <a:gd name="connsiteY4" fmla="*/ 700606 h 3735041"/>
              <a:gd name="connsiteX5" fmla="*/ 4278703 w 5329621"/>
              <a:gd name="connsiteY5" fmla="*/ 735980 h 3735041"/>
              <a:gd name="connsiteX6" fmla="*/ 4283948 w 5329621"/>
              <a:gd name="connsiteY6" fmla="*/ 3513255 h 3735041"/>
              <a:gd name="connsiteX7" fmla="*/ 4284110 w 5329621"/>
              <a:gd name="connsiteY7" fmla="*/ 3589439 h 3735041"/>
              <a:gd name="connsiteX8" fmla="*/ 0 w 5329621"/>
              <a:gd name="connsiteY8" fmla="*/ 3735041 h 373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9621" h="3735041">
                <a:moveTo>
                  <a:pt x="0" y="3735041"/>
                </a:moveTo>
                <a:lnTo>
                  <a:pt x="0" y="0"/>
                </a:lnTo>
                <a:lnTo>
                  <a:pt x="5328547" y="256990"/>
                </a:lnTo>
                <a:cubicBezTo>
                  <a:pt x="5328827" y="351171"/>
                  <a:pt x="5329103" y="461546"/>
                  <a:pt x="5329375" y="584066"/>
                </a:cubicBezTo>
                <a:lnTo>
                  <a:pt x="5329621" y="700606"/>
                </a:lnTo>
                <a:lnTo>
                  <a:pt x="4278703" y="735980"/>
                </a:lnTo>
                <a:cubicBezTo>
                  <a:pt x="4280543" y="1348160"/>
                  <a:pt x="4282183" y="2644512"/>
                  <a:pt x="4283948" y="3513255"/>
                </a:cubicBezTo>
                <a:lnTo>
                  <a:pt x="4284110" y="3589439"/>
                </a:lnTo>
                <a:lnTo>
                  <a:pt x="0" y="373504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7" name="Inhaltsplatzhalter 2">
            <a:extLst>
              <a:ext uri="{FF2B5EF4-FFF2-40B4-BE49-F238E27FC236}">
                <a16:creationId xmlns:a16="http://schemas.microsoft.com/office/drawing/2014/main" id="{A3EBD74E-39F1-4131-875D-EA98E6D7D0CE}"/>
              </a:ext>
            </a:extLst>
          </p:cNvPr>
          <p:cNvSpPr>
            <a:spLocks noGrp="1"/>
          </p:cNvSpPr>
          <p:nvPr>
            <p:ph sz="half" idx="13" hasCustomPrompt="1"/>
          </p:nvPr>
        </p:nvSpPr>
        <p:spPr>
          <a:xfrm>
            <a:off x="577970" y="2170232"/>
            <a:ext cx="4223038" cy="3178145"/>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8" name="Inhaltsplatzhalter 2">
            <a:extLst>
              <a:ext uri="{FF2B5EF4-FFF2-40B4-BE49-F238E27FC236}">
                <a16:creationId xmlns:a16="http://schemas.microsoft.com/office/drawing/2014/main" id="{F32A3775-4724-4A89-BE29-5E0C2A1C5264}"/>
              </a:ext>
            </a:extLst>
          </p:cNvPr>
          <p:cNvSpPr>
            <a:spLocks noGrp="1"/>
          </p:cNvSpPr>
          <p:nvPr>
            <p:ph sz="half" idx="14" hasCustomPrompt="1"/>
          </p:nvPr>
        </p:nvSpPr>
        <p:spPr>
          <a:xfrm>
            <a:off x="5898134" y="2754209"/>
            <a:ext cx="4114801" cy="3180766"/>
          </a:xfrm>
          <a:prstGeom prst="rect">
            <a:avLst/>
          </a:prstGeom>
        </p:spPr>
        <p:txBody>
          <a:bodyPr/>
          <a:lstStyle>
            <a:lvl2pPr>
              <a:lnSpc>
                <a:spcPct val="100000"/>
              </a:lnSpc>
              <a:spcBef>
                <a:spcPts val="0"/>
              </a:spcBef>
              <a:defRPr>
                <a:solidFill>
                  <a:srgbClr val="F2F2F2"/>
                </a:solidFill>
              </a:defRPr>
            </a:lvl2pPr>
            <a:lvl3pPr>
              <a:lnSpc>
                <a:spcPct val="100000"/>
              </a:lnSpc>
              <a:spcBef>
                <a:spcPts val="0"/>
              </a:spcBef>
              <a:defRPr>
                <a:solidFill>
                  <a:srgbClr val="F2F2F2"/>
                </a:solidFill>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p:txBody>
      </p:sp>
    </p:spTree>
    <p:extLst>
      <p:ext uri="{BB962C8B-B14F-4D97-AF65-F5344CB8AC3E}">
        <p14:creationId xmlns:p14="http://schemas.microsoft.com/office/powerpoint/2010/main" val="4227990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53AC81E8-64B9-47BB-831A-6ADB3E35C4CB}"/>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855087C3-C197-4561-A1B8-48872A6A141A}"/>
              </a:ext>
            </a:extLst>
          </p:cNvPr>
          <p:cNvSpPr>
            <a:spLocks noGrp="1"/>
          </p:cNvSpPr>
          <p:nvPr>
            <p:ph type="title" hasCustomPrompt="1"/>
          </p:nvPr>
        </p:nvSpPr>
        <p:spPr>
          <a:xfrm>
            <a:off x="839788" y="365125"/>
            <a:ext cx="9237085" cy="1325563"/>
          </a:xfrm>
        </p:spPr>
        <p:txBody>
          <a:bodyPr/>
          <a:lstStyle>
            <a:lvl1pPr>
              <a:defRPr/>
            </a:lvl1pPr>
          </a:lstStyle>
          <a:p>
            <a:r>
              <a:rPr lang="de-DE" dirty="0"/>
              <a:t>Titel</a:t>
            </a:r>
          </a:p>
        </p:txBody>
      </p:sp>
      <p:sp>
        <p:nvSpPr>
          <p:cNvPr id="3" name="Textplatzhalter 2">
            <a:extLst>
              <a:ext uri="{FF2B5EF4-FFF2-40B4-BE49-F238E27FC236}">
                <a16:creationId xmlns:a16="http://schemas.microsoft.com/office/drawing/2014/main" id="{BCCFF5C2-6B51-47ED-989E-49D27BDDAA87}"/>
              </a:ext>
            </a:extLst>
          </p:cNvPr>
          <p:cNvSpPr>
            <a:spLocks noGrp="1"/>
          </p:cNvSpPr>
          <p:nvPr>
            <p:ph type="body" idx="1" hasCustomPrompt="1"/>
          </p:nvPr>
        </p:nvSpPr>
        <p:spPr>
          <a:xfrm>
            <a:off x="839788" y="1681163"/>
            <a:ext cx="4574231" cy="823912"/>
          </a:xfrm>
          <a:prstGeom prst="rect">
            <a:avLst/>
          </a:prstGeom>
        </p:spPr>
        <p:txBody>
          <a:bodyPr anchor="ctr">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Untertitel 1</a:t>
            </a:r>
          </a:p>
        </p:txBody>
      </p:sp>
      <p:sp>
        <p:nvSpPr>
          <p:cNvPr id="5" name="Textplatzhalter 4">
            <a:extLst>
              <a:ext uri="{FF2B5EF4-FFF2-40B4-BE49-F238E27FC236}">
                <a16:creationId xmlns:a16="http://schemas.microsoft.com/office/drawing/2014/main" id="{82E2E204-AC99-41EF-BE2D-38286967EA55}"/>
              </a:ext>
            </a:extLst>
          </p:cNvPr>
          <p:cNvSpPr>
            <a:spLocks noGrp="1"/>
          </p:cNvSpPr>
          <p:nvPr>
            <p:ph type="body" sz="quarter" idx="3" hasCustomPrompt="1"/>
          </p:nvPr>
        </p:nvSpPr>
        <p:spPr>
          <a:xfrm>
            <a:off x="5563394" y="1679576"/>
            <a:ext cx="4574233" cy="823912"/>
          </a:xfrm>
          <a:prstGeom prst="rect">
            <a:avLst/>
          </a:prstGeom>
        </p:spPr>
        <p:txBody>
          <a:bodyPr anchor="ctr">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Untertitel 2</a:t>
            </a:r>
          </a:p>
        </p:txBody>
      </p:sp>
      <p:sp>
        <p:nvSpPr>
          <p:cNvPr id="7" name="Datumsplatzhalter 6">
            <a:extLst>
              <a:ext uri="{FF2B5EF4-FFF2-40B4-BE49-F238E27FC236}">
                <a16:creationId xmlns:a16="http://schemas.microsoft.com/office/drawing/2014/main" id="{2825055D-09F7-42DA-ADD8-17CEEB150DE1}"/>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0323DACC-B19B-4951-920F-6CE358B1DB1E}"/>
              </a:ext>
            </a:extLst>
          </p:cNvPr>
          <p:cNvSpPr>
            <a:spLocks noGrp="1"/>
          </p:cNvSpPr>
          <p:nvPr>
            <p:ph type="ftr" sz="quarter" idx="11"/>
          </p:nvPr>
        </p:nvSpPr>
        <p:spPr/>
        <p:txBody>
          <a:bodyPr/>
          <a:lstStyle/>
          <a:p>
            <a:r>
              <a:rPr lang="de-DE"/>
              <a:t>Stadt. Land.Welt. - Web 2023</a:t>
            </a:r>
          </a:p>
        </p:txBody>
      </p:sp>
      <p:sp>
        <p:nvSpPr>
          <p:cNvPr id="9" name="Foliennummernplatzhalter 8">
            <a:extLst>
              <a:ext uri="{FF2B5EF4-FFF2-40B4-BE49-F238E27FC236}">
                <a16:creationId xmlns:a16="http://schemas.microsoft.com/office/drawing/2014/main" id="{71ED7634-AF46-44E4-8101-2EB3B5194EB4}"/>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Inhaltsplatzhalter 2">
            <a:extLst>
              <a:ext uri="{FF2B5EF4-FFF2-40B4-BE49-F238E27FC236}">
                <a16:creationId xmlns:a16="http://schemas.microsoft.com/office/drawing/2014/main" id="{CD8BFEDC-AA12-4038-A772-2AEF9618C5E4}"/>
              </a:ext>
            </a:extLst>
          </p:cNvPr>
          <p:cNvSpPr>
            <a:spLocks noGrp="1"/>
          </p:cNvSpPr>
          <p:nvPr>
            <p:ph sz="half" idx="13" hasCustomPrompt="1"/>
          </p:nvPr>
        </p:nvSpPr>
        <p:spPr>
          <a:xfrm>
            <a:off x="838201" y="2506662"/>
            <a:ext cx="4574231"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1" name="Inhaltsplatzhalter 2">
            <a:extLst>
              <a:ext uri="{FF2B5EF4-FFF2-40B4-BE49-F238E27FC236}">
                <a16:creationId xmlns:a16="http://schemas.microsoft.com/office/drawing/2014/main" id="{4136B8C7-B16E-4119-898A-0E8E9738C428}"/>
              </a:ext>
            </a:extLst>
          </p:cNvPr>
          <p:cNvSpPr>
            <a:spLocks noGrp="1"/>
          </p:cNvSpPr>
          <p:nvPr>
            <p:ph sz="half" idx="14" hasCustomPrompt="1"/>
          </p:nvPr>
        </p:nvSpPr>
        <p:spPr>
          <a:xfrm>
            <a:off x="5561807" y="2505075"/>
            <a:ext cx="4574231"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Tree>
    <p:extLst>
      <p:ext uri="{BB962C8B-B14F-4D97-AF65-F5344CB8AC3E}">
        <p14:creationId xmlns:p14="http://schemas.microsoft.com/office/powerpoint/2010/main" val="41072827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DCD7364A-FD3D-458F-AC85-AAAE9D4E95CC}"/>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AA69F3D9-D334-4A0E-A074-D693B8A7A14D}"/>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E2B1D18C-E64E-4B3F-9D9F-02DCF0DCF3B0}"/>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4E1B47E4-7A13-49C8-A8EC-07232449A438}"/>
              </a:ext>
            </a:extLst>
          </p:cNvPr>
          <p:cNvSpPr>
            <a:spLocks noGrp="1"/>
          </p:cNvSpPr>
          <p:nvPr>
            <p:ph type="ftr" sz="quarter" idx="11"/>
          </p:nvPr>
        </p:nvSpPr>
        <p:spPr/>
        <p:txBody>
          <a:bodyPr/>
          <a:lstStyle/>
          <a:p>
            <a:r>
              <a:rPr lang="de-DE"/>
              <a:t>Stadt. Land.Welt. - Web 2023</a:t>
            </a:r>
          </a:p>
        </p:txBody>
      </p:sp>
      <p:sp>
        <p:nvSpPr>
          <p:cNvPr id="5" name="Foliennummernplatzhalter 4">
            <a:extLst>
              <a:ext uri="{FF2B5EF4-FFF2-40B4-BE49-F238E27FC236}">
                <a16:creationId xmlns:a16="http://schemas.microsoft.com/office/drawing/2014/main" id="{4B6CA595-979E-4EBC-9F29-86350BB10BF8}"/>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408562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E1B9-93EA-45A0-8D95-E8317A707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5181600"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6172202" y="1825625"/>
            <a:ext cx="5181600"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Tree>
    <p:extLst>
      <p:ext uri="{BB962C8B-B14F-4D97-AF65-F5344CB8AC3E}">
        <p14:creationId xmlns:p14="http://schemas.microsoft.com/office/powerpoint/2010/main" val="1059917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206827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F2F2F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0" name="Grafik 9" descr="Ein Bild, das Schild, Essen, Frau, haltend enthält.&#10;&#10;Automatisch generierte Beschreibung">
            <a:extLst>
              <a:ext uri="{FF2B5EF4-FFF2-40B4-BE49-F238E27FC236}">
                <a16:creationId xmlns:a16="http://schemas.microsoft.com/office/drawing/2014/main" id="{2DDA8AC1-3B48-42E1-A565-09EDBBE1D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91099"/>
            <a:ext cx="9144000" cy="6464402"/>
          </a:xfrm>
          <a:prstGeom prst="rect">
            <a:avLst/>
          </a:prstGeom>
        </p:spPr>
      </p:pic>
      <p:sp>
        <p:nvSpPr>
          <p:cNvPr id="11" name="Textfeld 10">
            <a:extLst>
              <a:ext uri="{FF2B5EF4-FFF2-40B4-BE49-F238E27FC236}">
                <a16:creationId xmlns:a16="http://schemas.microsoft.com/office/drawing/2014/main" id="{57879BD1-1EE6-4E9B-94F3-D35B9A98DC21}"/>
              </a:ext>
            </a:extLst>
          </p:cNvPr>
          <p:cNvSpPr txBox="1"/>
          <p:nvPr userDrawn="1"/>
        </p:nvSpPr>
        <p:spPr>
          <a:xfrm>
            <a:off x="10187709" y="202499"/>
            <a:ext cx="1911926" cy="1044410"/>
          </a:xfrm>
          <a:prstGeom prst="rect">
            <a:avLst/>
          </a:prstGeom>
          <a:solidFill>
            <a:srgbClr val="F2F2F2"/>
          </a:solidFill>
        </p:spPr>
        <p:txBody>
          <a:bodyPr wrap="square" rtlCol="0">
            <a:spAutoFit/>
          </a:bodyPr>
          <a:lstStyle/>
          <a:p>
            <a:endParaRPr lang="de-DE" dirty="0"/>
          </a:p>
        </p:txBody>
      </p:sp>
    </p:spTree>
    <p:extLst>
      <p:ext uri="{BB962C8B-B14F-4D97-AF65-F5344CB8AC3E}">
        <p14:creationId xmlns:p14="http://schemas.microsoft.com/office/powerpoint/2010/main" val="108629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rgbClr val="F2F2F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D49AE-1F41-46C5-9079-A84F4FCD7A0F}"/>
              </a:ext>
            </a:extLst>
          </p:cNvPr>
          <p:cNvSpPr>
            <a:spLocks noGrp="1"/>
          </p:cNvSpPr>
          <p:nvPr>
            <p:ph type="ctrTitle" hasCustomPrompt="1"/>
          </p:nvPr>
        </p:nvSpPr>
        <p:spPr>
          <a:xfrm>
            <a:off x="1524000" y="1600199"/>
            <a:ext cx="9144000" cy="1909763"/>
          </a:xfrm>
        </p:spPr>
        <p:txBody>
          <a:bodyPr anchor="b"/>
          <a:lstStyle>
            <a:lvl1pPr algn="ctr">
              <a:defRPr sz="6000" b="0">
                <a:solidFill>
                  <a:srgbClr val="ED1350"/>
                </a:solidFill>
                <a:latin typeface="Lexia XBold" panose="02000503040000020003" pitchFamily="2" charset="0"/>
              </a:defRPr>
            </a:lvl1pPr>
          </a:lstStyle>
          <a:p>
            <a:r>
              <a:rPr lang="de-DE" dirty="0"/>
              <a:t>Titelseite: Thema der Präsentation</a:t>
            </a:r>
          </a:p>
        </p:txBody>
      </p:sp>
      <p:sp>
        <p:nvSpPr>
          <p:cNvPr id="3" name="Untertitel 2">
            <a:extLst>
              <a:ext uri="{FF2B5EF4-FFF2-40B4-BE49-F238E27FC236}">
                <a16:creationId xmlns:a16="http://schemas.microsoft.com/office/drawing/2014/main" id="{B7051BDF-9BD1-4DE5-84A8-27420E0C7C85}"/>
              </a:ext>
            </a:extLst>
          </p:cNvPr>
          <p:cNvSpPr>
            <a:spLocks noGrp="1"/>
          </p:cNvSpPr>
          <p:nvPr>
            <p:ph type="subTitle" idx="1" hasCustomPrompt="1"/>
          </p:nvPr>
        </p:nvSpPr>
        <p:spPr>
          <a:xfrm>
            <a:off x="1524000" y="3671455"/>
            <a:ext cx="9144000" cy="1586346"/>
          </a:xfrm>
          <a:prstGeom prst="rect">
            <a:avLst/>
          </a:prstGeom>
        </p:spPr>
        <p:txBody>
          <a:bodyPr>
            <a:normAutofit/>
          </a:bodyPr>
          <a:lstStyle>
            <a:lvl1pPr marL="0" indent="0" algn="ctr">
              <a:buNone/>
              <a:defRPr sz="3600" b="0">
                <a:solidFill>
                  <a:srgbClr val="F25821"/>
                </a:solidFill>
                <a:latin typeface="Lexia" panose="0200050304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der Präsentation</a:t>
            </a:r>
          </a:p>
        </p:txBody>
      </p:sp>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spTree>
    <p:extLst>
      <p:ext uri="{BB962C8B-B14F-4D97-AF65-F5344CB8AC3E}">
        <p14:creationId xmlns:p14="http://schemas.microsoft.com/office/powerpoint/2010/main" val="3851964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77A1C-BFDC-4F6E-A0F2-FFF9F4C58E68}"/>
              </a:ext>
            </a:extLst>
          </p:cNvPr>
          <p:cNvSpPr>
            <a:spLocks noGrp="1"/>
          </p:cNvSpPr>
          <p:nvPr>
            <p:ph type="title" hasCustomPrompt="1"/>
          </p:nvPr>
        </p:nvSpPr>
        <p:spPr>
          <a:xfrm>
            <a:off x="831850" y="1709738"/>
            <a:ext cx="10515600" cy="2852737"/>
          </a:xfrm>
        </p:spPr>
        <p:txBody>
          <a:bodyPr anchor="b">
            <a:normAutofit/>
          </a:bodyPr>
          <a:lstStyle>
            <a:lvl1pPr>
              <a:defRPr sz="4400">
                <a:solidFill>
                  <a:srgbClr val="ED1350"/>
                </a:solidFill>
                <a:latin typeface="Lexia XBold" panose="02000503040000020003" pitchFamily="2" charset="0"/>
              </a:defRPr>
            </a:lvl1pPr>
          </a:lstStyle>
          <a:p>
            <a:r>
              <a:rPr lang="de-DE" dirty="0"/>
              <a:t>Folie für neues Thema in der Präsentation</a:t>
            </a:r>
          </a:p>
        </p:txBody>
      </p:sp>
      <p:sp>
        <p:nvSpPr>
          <p:cNvPr id="3" name="Textplatzhalter 2">
            <a:extLst>
              <a:ext uri="{FF2B5EF4-FFF2-40B4-BE49-F238E27FC236}">
                <a16:creationId xmlns:a16="http://schemas.microsoft.com/office/drawing/2014/main" id="{0E29448A-FDD7-472E-85CD-B2BC82647A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F25821"/>
                </a:solidFill>
                <a:latin typeface="Lexia  "/>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A499DE19-15EE-4E64-B29A-AB211392653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EE28D91-08D5-45AC-B239-0D333138B377}"/>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4311237C-D512-452E-BE36-40E3CDD66729}"/>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3552206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95E75A8F-9A15-4F40-A262-9A54C789DBCD}"/>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1" y="1825625"/>
            <a:ext cx="9534100" cy="4351338"/>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Titel 1">
            <a:extLst>
              <a:ext uri="{FF2B5EF4-FFF2-40B4-BE49-F238E27FC236}">
                <a16:creationId xmlns:a16="http://schemas.microsoft.com/office/drawing/2014/main" id="{12B6D116-A7A8-46F8-8635-4ED3A95CA4D2}"/>
              </a:ext>
            </a:extLst>
          </p:cNvPr>
          <p:cNvSpPr>
            <a:spLocks noGrp="1"/>
          </p:cNvSpPr>
          <p:nvPr>
            <p:ph type="title" hasCustomPrompt="1"/>
          </p:nvPr>
        </p:nvSpPr>
        <p:spPr>
          <a:xfrm>
            <a:off x="838200" y="365125"/>
            <a:ext cx="9146309" cy="1325563"/>
          </a:xfrm>
        </p:spPr>
        <p:txBody>
          <a:bodyPr/>
          <a:lstStyle>
            <a:lvl1pPr>
              <a:defRPr/>
            </a:lvl1pPr>
          </a:lstStyle>
          <a:p>
            <a:r>
              <a:rPr lang="de-DE" dirty="0"/>
              <a:t>Titel</a:t>
            </a:r>
          </a:p>
        </p:txBody>
      </p:sp>
    </p:spTree>
    <p:extLst>
      <p:ext uri="{BB962C8B-B14F-4D97-AF65-F5344CB8AC3E}">
        <p14:creationId xmlns:p14="http://schemas.microsoft.com/office/powerpoint/2010/main" val="4091093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B17FBC12-ADC2-479F-B84E-FD59EAD8F43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2DBE1B9-93EA-45A0-8D95-E8317A7079A0}"/>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5257800"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6443932" y="1825625"/>
            <a:ext cx="3692106" cy="435133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3201094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guide id="4" pos="6380">
          <p15:clr>
            <a:srgbClr val="FBAE40"/>
          </p15:clr>
        </p15:guide>
        <p15:guide id="5" orient="horz" pos="187">
          <p15:clr>
            <a:srgbClr val="FBAE40"/>
          </p15:clr>
        </p15:guide>
        <p15:guide id="6" pos="52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B17FBC12-ADC2-479F-B84E-FD59EAD8F43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2DBE1B9-93EA-45A0-8D95-E8317A7079A0}"/>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3699294"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4856672" y="1825625"/>
            <a:ext cx="5271578" cy="435133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1043080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guide id="4" pos="6380">
          <p15:clr>
            <a:srgbClr val="FBAE40"/>
          </p15:clr>
        </p15:guide>
        <p15:guide id="5" orient="horz" pos="187">
          <p15:clr>
            <a:srgbClr val="FBAE40"/>
          </p15:clr>
        </p15:guide>
        <p15:guide id="6" pos="52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D0CB7947-F617-469A-9465-B5DFB7D716B2}"/>
              </a:ext>
            </a:extLst>
          </p:cNvPr>
          <p:cNvSpPr>
            <a:spLocks noGrp="1"/>
          </p:cNvSpPr>
          <p:nvPr>
            <p:ph idx="13" hasCustomPrompt="1"/>
          </p:nvPr>
        </p:nvSpPr>
        <p:spPr>
          <a:xfrm>
            <a:off x="479424" y="558608"/>
            <a:ext cx="2596211" cy="2446145"/>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
        <p:nvSpPr>
          <p:cNvPr id="9" name="Trapezoid 10">
            <a:extLst>
              <a:ext uri="{FF2B5EF4-FFF2-40B4-BE49-F238E27FC236}">
                <a16:creationId xmlns:a16="http://schemas.microsoft.com/office/drawing/2014/main" id="{1894305C-3F7D-4C13-AC65-B36D00ADF38B}"/>
              </a:ext>
            </a:extLst>
          </p:cNvPr>
          <p:cNvSpPr/>
          <p:nvPr userDrawn="1"/>
        </p:nvSpPr>
        <p:spPr>
          <a:xfrm>
            <a:off x="6336449" y="-1"/>
            <a:ext cx="5855551" cy="3249611"/>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857FC5D-E332-4931-BA33-D19986D57D3D}"/>
              </a:ext>
            </a:extLst>
          </p:cNvPr>
          <p:cNvSpPr>
            <a:spLocks noGrp="1"/>
          </p:cNvSpPr>
          <p:nvPr>
            <p:ph type="title" hasCustomPrompt="1"/>
          </p:nvPr>
        </p:nvSpPr>
        <p:spPr>
          <a:xfrm>
            <a:off x="6814868" y="370937"/>
            <a:ext cx="3291507" cy="2406770"/>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1837426" y="3428999"/>
            <a:ext cx="8268950" cy="2747963"/>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1" name="Grafik 10" descr="Ein Bild, das Schild, Essen, Frau, haltend enthält.&#10;&#10;Automatisch generierte Beschreibung">
            <a:extLst>
              <a:ext uri="{FF2B5EF4-FFF2-40B4-BE49-F238E27FC236}">
                <a16:creationId xmlns:a16="http://schemas.microsoft.com/office/drawing/2014/main" id="{272F041F-E309-425A-96E0-699DC581E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6496" y="136525"/>
            <a:ext cx="1685383" cy="1191491"/>
          </a:xfrm>
          <a:prstGeom prst="rect">
            <a:avLst/>
          </a:prstGeom>
        </p:spPr>
      </p:pic>
      <p:sp>
        <p:nvSpPr>
          <p:cNvPr id="14" name="Inhaltsplatzhalter 2">
            <a:extLst>
              <a:ext uri="{FF2B5EF4-FFF2-40B4-BE49-F238E27FC236}">
                <a16:creationId xmlns:a16="http://schemas.microsoft.com/office/drawing/2014/main" id="{4965B8DC-C238-4CA3-9C7C-34B3E48214E2}"/>
              </a:ext>
            </a:extLst>
          </p:cNvPr>
          <p:cNvSpPr>
            <a:spLocks noGrp="1"/>
          </p:cNvSpPr>
          <p:nvPr>
            <p:ph idx="14" hasCustomPrompt="1"/>
          </p:nvPr>
        </p:nvSpPr>
        <p:spPr>
          <a:xfrm>
            <a:off x="3375690" y="585665"/>
            <a:ext cx="2596211" cy="2446145"/>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Tree>
    <p:extLst>
      <p:ext uri="{BB962C8B-B14F-4D97-AF65-F5344CB8AC3E}">
        <p14:creationId xmlns:p14="http://schemas.microsoft.com/office/powerpoint/2010/main" val="3137106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4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9" name="Trapezoid 10">
            <a:extLst>
              <a:ext uri="{FF2B5EF4-FFF2-40B4-BE49-F238E27FC236}">
                <a16:creationId xmlns:a16="http://schemas.microsoft.com/office/drawing/2014/main" id="{1894305C-3F7D-4C13-AC65-B36D00ADF38B}"/>
              </a:ext>
            </a:extLst>
          </p:cNvPr>
          <p:cNvSpPr/>
          <p:nvPr userDrawn="1"/>
        </p:nvSpPr>
        <p:spPr>
          <a:xfrm>
            <a:off x="6336449" y="0"/>
            <a:ext cx="5855551" cy="3143794"/>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857FC5D-E332-4931-BA33-D19986D57D3D}"/>
              </a:ext>
            </a:extLst>
          </p:cNvPr>
          <p:cNvSpPr>
            <a:spLocks noGrp="1"/>
          </p:cNvSpPr>
          <p:nvPr>
            <p:ph type="title" hasCustomPrompt="1"/>
          </p:nvPr>
        </p:nvSpPr>
        <p:spPr>
          <a:xfrm>
            <a:off x="6814868" y="370936"/>
            <a:ext cx="3291507" cy="2320507"/>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0" y="655607"/>
            <a:ext cx="5017352" cy="5287993"/>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1" name="Grafik 10" descr="Ein Bild, das Schild, Essen, Frau, haltend enthält.&#10;&#10;Automatisch generierte Beschreibung">
            <a:extLst>
              <a:ext uri="{FF2B5EF4-FFF2-40B4-BE49-F238E27FC236}">
                <a16:creationId xmlns:a16="http://schemas.microsoft.com/office/drawing/2014/main" id="{272F041F-E309-425A-96E0-699DC581E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6496" y="136525"/>
            <a:ext cx="1685383" cy="1191491"/>
          </a:xfrm>
          <a:prstGeom prst="rect">
            <a:avLst/>
          </a:prstGeom>
        </p:spPr>
      </p:pic>
      <p:sp>
        <p:nvSpPr>
          <p:cNvPr id="16" name="Inhaltsplatzhalter 2">
            <a:extLst>
              <a:ext uri="{FF2B5EF4-FFF2-40B4-BE49-F238E27FC236}">
                <a16:creationId xmlns:a16="http://schemas.microsoft.com/office/drawing/2014/main" id="{C40A7919-10CD-4996-A526-ECAE536D45E2}"/>
              </a:ext>
            </a:extLst>
          </p:cNvPr>
          <p:cNvSpPr>
            <a:spLocks noGrp="1"/>
          </p:cNvSpPr>
          <p:nvPr>
            <p:ph idx="13" hasCustomPrompt="1"/>
          </p:nvPr>
        </p:nvSpPr>
        <p:spPr>
          <a:xfrm>
            <a:off x="6336448" y="3428999"/>
            <a:ext cx="3769927" cy="2514601"/>
          </a:xfrm>
          <a:prstGeom prst="rect">
            <a:avLst/>
          </a:prstGeom>
        </p:spPr>
        <p:txBody>
          <a:bodyPr/>
          <a:lstStyle>
            <a:lvl1pPr marL="228600" indent="38100">
              <a:spcBef>
                <a:spcPts val="0"/>
              </a:spcBef>
              <a:buNone/>
              <a:defRPr>
                <a:latin typeface="Lexia  "/>
              </a:defRPr>
            </a:lvl1pPr>
            <a:lvl2pPr marL="0" indent="0">
              <a:lnSpc>
                <a:spcPts val="3000"/>
              </a:lnSpc>
              <a:spcBef>
                <a:spcPts val="600"/>
              </a:spcBef>
              <a:spcAft>
                <a:spcPts val="0"/>
              </a:spcAft>
              <a:buNone/>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Foto</a:t>
            </a:r>
          </a:p>
        </p:txBody>
      </p:sp>
    </p:spTree>
    <p:extLst>
      <p:ext uri="{BB962C8B-B14F-4D97-AF65-F5344CB8AC3E}">
        <p14:creationId xmlns:p14="http://schemas.microsoft.com/office/powerpoint/2010/main" val="112175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62D7B8F-75DC-4CB9-89D7-D95BA91E426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F917C66B-9064-440E-9408-DE5A9F568BEB}"/>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1AA773FC-9C48-438D-9C3D-70CA1BBE42AB}"/>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10">
            <a:extLst>
              <a:ext uri="{FF2B5EF4-FFF2-40B4-BE49-F238E27FC236}">
                <a16:creationId xmlns:a16="http://schemas.microsoft.com/office/drawing/2014/main" id="{AABE797F-831F-4665-A3A6-433BCBB7355B}"/>
              </a:ext>
            </a:extLst>
          </p:cNvPr>
          <p:cNvSpPr/>
          <p:nvPr userDrawn="1"/>
        </p:nvSpPr>
        <p:spPr>
          <a:xfrm>
            <a:off x="4833256" y="2163226"/>
            <a:ext cx="5334976" cy="3735041"/>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8" name="Trapezoid 6">
            <a:extLst>
              <a:ext uri="{FF2B5EF4-FFF2-40B4-BE49-F238E27FC236}">
                <a16:creationId xmlns:a16="http://schemas.microsoft.com/office/drawing/2014/main" id="{6F368CC7-B6C5-483D-BBE6-0E144DE0FB99}"/>
              </a:ext>
            </a:extLst>
          </p:cNvPr>
          <p:cNvSpPr/>
          <p:nvPr userDrawn="1"/>
        </p:nvSpPr>
        <p:spPr>
          <a:xfrm>
            <a:off x="4833256" y="207553"/>
            <a:ext cx="5334976"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a:extLst>
              <a:ext uri="{FF2B5EF4-FFF2-40B4-BE49-F238E27FC236}">
                <a16:creationId xmlns:a16="http://schemas.microsoft.com/office/drawing/2014/main" id="{BFCFA956-9E19-47A2-99B9-19A6FA605F3E}"/>
              </a:ext>
            </a:extLst>
          </p:cNvPr>
          <p:cNvSpPr>
            <a:spLocks noGrp="1"/>
          </p:cNvSpPr>
          <p:nvPr>
            <p:ph type="title" hasCustomPrompt="1"/>
          </p:nvPr>
        </p:nvSpPr>
        <p:spPr>
          <a:xfrm>
            <a:off x="5003321" y="365125"/>
            <a:ext cx="4981188" cy="1325563"/>
          </a:xfrm>
        </p:spPr>
        <p:txBody>
          <a:bodyPr/>
          <a:lstStyle>
            <a:lvl1pPr>
              <a:defRPr/>
            </a:lvl1pPr>
          </a:lstStyle>
          <a:p>
            <a:r>
              <a:rPr lang="de-DE" dirty="0"/>
              <a:t>Titel</a:t>
            </a:r>
          </a:p>
        </p:txBody>
      </p:sp>
      <p:sp>
        <p:nvSpPr>
          <p:cNvPr id="10" name="Inhaltsplatzhalter 2">
            <a:extLst>
              <a:ext uri="{FF2B5EF4-FFF2-40B4-BE49-F238E27FC236}">
                <a16:creationId xmlns:a16="http://schemas.microsoft.com/office/drawing/2014/main" id="{40956416-BFD1-4774-9E60-C77AE706AB60}"/>
              </a:ext>
            </a:extLst>
          </p:cNvPr>
          <p:cNvSpPr>
            <a:spLocks noGrp="1"/>
          </p:cNvSpPr>
          <p:nvPr>
            <p:ph sz="half" idx="18" hasCustomPrompt="1"/>
          </p:nvPr>
        </p:nvSpPr>
        <p:spPr>
          <a:xfrm>
            <a:off x="0" y="-5752"/>
            <a:ext cx="4615132" cy="6863751"/>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Bild</a:t>
            </a:r>
          </a:p>
        </p:txBody>
      </p:sp>
      <p:sp>
        <p:nvSpPr>
          <p:cNvPr id="11" name="Inhaltsplatzhalter 2">
            <a:extLst>
              <a:ext uri="{FF2B5EF4-FFF2-40B4-BE49-F238E27FC236}">
                <a16:creationId xmlns:a16="http://schemas.microsoft.com/office/drawing/2014/main" id="{61513086-3A15-432E-A6D8-78139A909DE8}"/>
              </a:ext>
            </a:extLst>
          </p:cNvPr>
          <p:cNvSpPr>
            <a:spLocks noGrp="1"/>
          </p:cNvSpPr>
          <p:nvPr>
            <p:ph idx="1" hasCustomPrompt="1"/>
          </p:nvPr>
        </p:nvSpPr>
        <p:spPr>
          <a:xfrm>
            <a:off x="5003321" y="2469707"/>
            <a:ext cx="4981188" cy="3008067"/>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Tree>
    <p:extLst>
      <p:ext uri="{BB962C8B-B14F-4D97-AF65-F5344CB8AC3E}">
        <p14:creationId xmlns:p14="http://schemas.microsoft.com/office/powerpoint/2010/main" val="403716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5087C3-C197-4561-A1B8-48872A6A141A}"/>
              </a:ext>
            </a:extLst>
          </p:cNvPr>
          <p:cNvSpPr>
            <a:spLocks noGrp="1"/>
          </p:cNvSpPr>
          <p:nvPr>
            <p:ph type="title"/>
          </p:nvPr>
        </p:nvSpPr>
        <p:spPr>
          <a:xfrm>
            <a:off x="839788" y="365125"/>
            <a:ext cx="923708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CCFF5C2-6B51-47ED-989E-49D27BDDAA87}"/>
              </a:ext>
            </a:extLst>
          </p:cNvPr>
          <p:cNvSpPr>
            <a:spLocks noGrp="1"/>
          </p:cNvSpPr>
          <p:nvPr>
            <p:ph type="body" idx="1"/>
          </p:nvPr>
        </p:nvSpPr>
        <p:spPr>
          <a:xfrm>
            <a:off x="839788" y="1681163"/>
            <a:ext cx="5157787" cy="823912"/>
          </a:xfrm>
          <a:prstGeom prst="rect">
            <a:avLst/>
          </a:prstGeom>
        </p:spPr>
        <p:txBody>
          <a:bodyPr anchor="b">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5" name="Textplatzhalter 4">
            <a:extLst>
              <a:ext uri="{FF2B5EF4-FFF2-40B4-BE49-F238E27FC236}">
                <a16:creationId xmlns:a16="http://schemas.microsoft.com/office/drawing/2014/main" id="{82E2E204-AC99-41EF-BE2D-38286967EA55}"/>
              </a:ext>
            </a:extLst>
          </p:cNvPr>
          <p:cNvSpPr>
            <a:spLocks noGrp="1"/>
          </p:cNvSpPr>
          <p:nvPr>
            <p:ph type="body" sz="quarter" idx="3"/>
          </p:nvPr>
        </p:nvSpPr>
        <p:spPr>
          <a:xfrm>
            <a:off x="6172200" y="1681163"/>
            <a:ext cx="5183188" cy="823912"/>
          </a:xfrm>
          <a:prstGeom prst="rect">
            <a:avLst/>
          </a:prstGeom>
        </p:spPr>
        <p:txBody>
          <a:bodyPr anchor="b">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7" name="Datumsplatzhalter 6">
            <a:extLst>
              <a:ext uri="{FF2B5EF4-FFF2-40B4-BE49-F238E27FC236}">
                <a16:creationId xmlns:a16="http://schemas.microsoft.com/office/drawing/2014/main" id="{2825055D-09F7-42DA-ADD8-17CEEB150DE1}"/>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0323DACC-B19B-4951-920F-6CE358B1DB1E}"/>
              </a:ext>
            </a:extLst>
          </p:cNvPr>
          <p:cNvSpPr>
            <a:spLocks noGrp="1"/>
          </p:cNvSpPr>
          <p:nvPr>
            <p:ph type="ftr" sz="quarter" idx="11"/>
          </p:nvPr>
        </p:nvSpPr>
        <p:spPr/>
        <p:txBody>
          <a:bodyPr/>
          <a:lstStyle/>
          <a:p>
            <a:r>
              <a:rPr lang="de-DE"/>
              <a:t>Stadt. Land.Welt. - Web 2023</a:t>
            </a:r>
          </a:p>
        </p:txBody>
      </p:sp>
      <p:sp>
        <p:nvSpPr>
          <p:cNvPr id="9" name="Foliennummernplatzhalter 8">
            <a:extLst>
              <a:ext uri="{FF2B5EF4-FFF2-40B4-BE49-F238E27FC236}">
                <a16:creationId xmlns:a16="http://schemas.microsoft.com/office/drawing/2014/main" id="{71ED7634-AF46-44E4-8101-2EB3B5194EB4}"/>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Inhaltsplatzhalter 2">
            <a:extLst>
              <a:ext uri="{FF2B5EF4-FFF2-40B4-BE49-F238E27FC236}">
                <a16:creationId xmlns:a16="http://schemas.microsoft.com/office/drawing/2014/main" id="{CD8BFEDC-AA12-4038-A772-2AEF9618C5E4}"/>
              </a:ext>
            </a:extLst>
          </p:cNvPr>
          <p:cNvSpPr>
            <a:spLocks noGrp="1"/>
          </p:cNvSpPr>
          <p:nvPr>
            <p:ph sz="half" idx="13" hasCustomPrompt="1"/>
          </p:nvPr>
        </p:nvSpPr>
        <p:spPr>
          <a:xfrm>
            <a:off x="838201" y="2506662"/>
            <a:ext cx="5157787"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
        <p:nvSpPr>
          <p:cNvPr id="11" name="Inhaltsplatzhalter 2">
            <a:extLst>
              <a:ext uri="{FF2B5EF4-FFF2-40B4-BE49-F238E27FC236}">
                <a16:creationId xmlns:a16="http://schemas.microsoft.com/office/drawing/2014/main" id="{4136B8C7-B16E-4119-898A-0E8E9738C428}"/>
              </a:ext>
            </a:extLst>
          </p:cNvPr>
          <p:cNvSpPr>
            <a:spLocks noGrp="1"/>
          </p:cNvSpPr>
          <p:nvPr>
            <p:ph sz="half" idx="14" hasCustomPrompt="1"/>
          </p:nvPr>
        </p:nvSpPr>
        <p:spPr>
          <a:xfrm>
            <a:off x="6170613" y="2506662"/>
            <a:ext cx="5183186"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Tree>
    <p:extLst>
      <p:ext uri="{BB962C8B-B14F-4D97-AF65-F5344CB8AC3E}">
        <p14:creationId xmlns:p14="http://schemas.microsoft.com/office/powerpoint/2010/main" val="3918571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Trapezoid 6">
            <a:extLst>
              <a:ext uri="{FF2B5EF4-FFF2-40B4-BE49-F238E27FC236}">
                <a16:creationId xmlns:a16="http://schemas.microsoft.com/office/drawing/2014/main" id="{FC7DFDEB-527D-42C0-8EC7-4FB939348F53}"/>
              </a:ext>
            </a:extLst>
          </p:cNvPr>
          <p:cNvSpPr/>
          <p:nvPr userDrawn="1"/>
        </p:nvSpPr>
        <p:spPr>
          <a:xfrm>
            <a:off x="4833256" y="207553"/>
            <a:ext cx="5294993"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308FF62-22AA-43B8-B8A3-065B2BF35F50}"/>
              </a:ext>
            </a:extLst>
          </p:cNvPr>
          <p:cNvSpPr>
            <a:spLocks noGrp="1"/>
          </p:cNvSpPr>
          <p:nvPr>
            <p:ph type="title" hasCustomPrompt="1"/>
          </p:nvPr>
        </p:nvSpPr>
        <p:spPr>
          <a:xfrm>
            <a:off x="5003321" y="365125"/>
            <a:ext cx="4981188" cy="1325563"/>
          </a:xfrm>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45125D2C-FFAF-4EEE-B34C-A44DBD815895}"/>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78B171E7-AC3E-4C7A-AE8C-F414930AC8F1}"/>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7AE6B4C0-DD28-461D-88D6-D6BC9E766973}"/>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11" name="Inhaltsplatzhalter 2">
            <a:extLst>
              <a:ext uri="{FF2B5EF4-FFF2-40B4-BE49-F238E27FC236}">
                <a16:creationId xmlns:a16="http://schemas.microsoft.com/office/drawing/2014/main" id="{BB8F3976-6826-4F63-9185-F20C88231240}"/>
              </a:ext>
            </a:extLst>
          </p:cNvPr>
          <p:cNvSpPr>
            <a:spLocks noGrp="1"/>
          </p:cNvSpPr>
          <p:nvPr>
            <p:ph sz="half" idx="18" hasCustomPrompt="1"/>
          </p:nvPr>
        </p:nvSpPr>
        <p:spPr>
          <a:xfrm>
            <a:off x="0" y="-5752"/>
            <a:ext cx="4615132" cy="6863751"/>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Bild</a:t>
            </a:r>
          </a:p>
        </p:txBody>
      </p:sp>
      <p:sp>
        <p:nvSpPr>
          <p:cNvPr id="12" name="Inhaltsplatzhalter 2">
            <a:extLst>
              <a:ext uri="{FF2B5EF4-FFF2-40B4-BE49-F238E27FC236}">
                <a16:creationId xmlns:a16="http://schemas.microsoft.com/office/drawing/2014/main" id="{A6B78A15-5373-418E-9221-53FA1E17287B}"/>
              </a:ext>
            </a:extLst>
          </p:cNvPr>
          <p:cNvSpPr>
            <a:spLocks noGrp="1"/>
          </p:cNvSpPr>
          <p:nvPr>
            <p:ph idx="1" hasCustomPrompt="1"/>
          </p:nvPr>
        </p:nvSpPr>
        <p:spPr>
          <a:xfrm>
            <a:off x="5003321" y="2162139"/>
            <a:ext cx="4981188" cy="3851359"/>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a:t>
            </a:r>
          </a:p>
          <a:p>
            <a:pPr lvl="2"/>
            <a:r>
              <a:rPr lang="de-DE" dirty="0"/>
              <a:t>Zweite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a:t>
            </a:r>
          </a:p>
          <a:p>
            <a:pPr lvl="4"/>
            <a:r>
              <a:rPr lang="de-DE" dirty="0"/>
              <a:t>Vierte Ebene</a:t>
            </a:r>
          </a:p>
        </p:txBody>
      </p:sp>
    </p:spTree>
    <p:extLst>
      <p:ext uri="{BB962C8B-B14F-4D97-AF65-F5344CB8AC3E}">
        <p14:creationId xmlns:p14="http://schemas.microsoft.com/office/powerpoint/2010/main" val="1165972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Trapezoid 10">
            <a:extLst>
              <a:ext uri="{FF2B5EF4-FFF2-40B4-BE49-F238E27FC236}">
                <a16:creationId xmlns:a16="http://schemas.microsoft.com/office/drawing/2014/main" id="{F1073426-4F7D-4B20-9FCE-5CA52E15FC05}"/>
              </a:ext>
            </a:extLst>
          </p:cNvPr>
          <p:cNvSpPr/>
          <p:nvPr userDrawn="1"/>
        </p:nvSpPr>
        <p:spPr>
          <a:xfrm rot="10800000">
            <a:off x="-1" y="-1"/>
            <a:ext cx="5796951" cy="2889849"/>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4FA548C-1C23-4806-8C81-0774C350DE9B}"/>
              </a:ext>
            </a:extLst>
          </p:cNvPr>
          <p:cNvSpPr>
            <a:spLocks noGrp="1"/>
          </p:cNvSpPr>
          <p:nvPr>
            <p:ph type="title" hasCustomPrompt="1"/>
          </p:nvPr>
        </p:nvSpPr>
        <p:spPr>
          <a:xfrm>
            <a:off x="423089" y="543466"/>
            <a:ext cx="4950769" cy="1742534"/>
          </a:xfrm>
        </p:spPr>
        <p:txBody>
          <a:bodyPr anchor="ctr">
            <a:noAutofit/>
          </a:bodyPr>
          <a:lstStyle>
            <a:lvl1pPr>
              <a:defRPr sz="4400"/>
            </a:lvl1pPr>
          </a:lstStyle>
          <a:p>
            <a:r>
              <a:rPr lang="de-DE" dirty="0"/>
              <a:t>Titel</a:t>
            </a:r>
          </a:p>
        </p:txBody>
      </p:sp>
      <p:sp>
        <p:nvSpPr>
          <p:cNvPr id="5" name="Datumsplatzhalter 4">
            <a:extLst>
              <a:ext uri="{FF2B5EF4-FFF2-40B4-BE49-F238E27FC236}">
                <a16:creationId xmlns:a16="http://schemas.microsoft.com/office/drawing/2014/main" id="{F5A11313-4DCD-43CB-9248-3AACE80F2C08}"/>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BAA818F3-BC97-44BC-BAB4-17B1E8C4B54E}"/>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65F1CB40-0CAF-4F4A-B453-D209D7CCEBC8}"/>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D47D1DA2-A655-458C-9051-A05618EB9132}"/>
              </a:ext>
            </a:extLst>
          </p:cNvPr>
          <p:cNvSpPr>
            <a:spLocks noGrp="1"/>
          </p:cNvSpPr>
          <p:nvPr>
            <p:ph sz="half" idx="13" hasCustomPrompt="1"/>
          </p:nvPr>
        </p:nvSpPr>
        <p:spPr>
          <a:xfrm>
            <a:off x="6123317" y="543466"/>
            <a:ext cx="4018308" cy="5451892"/>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1" name="Inhaltsplatzhalter 2">
            <a:extLst>
              <a:ext uri="{FF2B5EF4-FFF2-40B4-BE49-F238E27FC236}">
                <a16:creationId xmlns:a16="http://schemas.microsoft.com/office/drawing/2014/main" id="{65B9F49C-A1DE-43C7-994E-C0382A2377B1}"/>
              </a:ext>
            </a:extLst>
          </p:cNvPr>
          <p:cNvSpPr>
            <a:spLocks noGrp="1"/>
          </p:cNvSpPr>
          <p:nvPr>
            <p:ph sz="half" idx="14" hasCustomPrompt="1"/>
          </p:nvPr>
        </p:nvSpPr>
        <p:spPr>
          <a:xfrm>
            <a:off x="838200" y="3165894"/>
            <a:ext cx="4958750" cy="282471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4179890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51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1" name="Inhaltsplatzhalter 2">
            <a:extLst>
              <a:ext uri="{FF2B5EF4-FFF2-40B4-BE49-F238E27FC236}">
                <a16:creationId xmlns:a16="http://schemas.microsoft.com/office/drawing/2014/main" id="{CCFB10AB-7386-45B2-8EB7-4277FBDB1891}"/>
              </a:ext>
            </a:extLst>
          </p:cNvPr>
          <p:cNvSpPr>
            <a:spLocks noGrp="1"/>
          </p:cNvSpPr>
          <p:nvPr>
            <p:ph sz="half" idx="13" hasCustomPrompt="1"/>
          </p:nvPr>
        </p:nvSpPr>
        <p:spPr>
          <a:xfrm>
            <a:off x="6384792" y="2051994"/>
            <a:ext cx="3751245" cy="412077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8" name="Trapezoid 10">
            <a:extLst>
              <a:ext uri="{FF2B5EF4-FFF2-40B4-BE49-F238E27FC236}">
                <a16:creationId xmlns:a16="http://schemas.microsoft.com/office/drawing/2014/main" id="{C90C9A57-2D02-4E25-A6CB-E59A30C0498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2E99846C-C456-47DC-98F5-1E00433C04F1}"/>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4FFBB6D0-0871-4117-B7E4-A1B54DDFAAC0}"/>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D90B56B7-7942-480A-9FC4-2646B421EC9F}"/>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FC8845FC-6AFC-4E11-94E7-6A2A3178E8BA}"/>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6">
            <a:extLst>
              <a:ext uri="{FF2B5EF4-FFF2-40B4-BE49-F238E27FC236}">
                <a16:creationId xmlns:a16="http://schemas.microsoft.com/office/drawing/2014/main" id="{D8B5DCD6-546E-4B69-A614-A2BC6724753F}"/>
              </a:ext>
            </a:extLst>
          </p:cNvPr>
          <p:cNvSpPr/>
          <p:nvPr userDrawn="1"/>
        </p:nvSpPr>
        <p:spPr>
          <a:xfrm>
            <a:off x="839790" y="2033468"/>
            <a:ext cx="4818559"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rapezoid 6">
            <a:extLst>
              <a:ext uri="{FF2B5EF4-FFF2-40B4-BE49-F238E27FC236}">
                <a16:creationId xmlns:a16="http://schemas.microsoft.com/office/drawing/2014/main" id="{9B1EC90D-134D-4289-BA1D-FAB50AD4953E}"/>
              </a:ext>
            </a:extLst>
          </p:cNvPr>
          <p:cNvSpPr/>
          <p:nvPr userDrawn="1"/>
        </p:nvSpPr>
        <p:spPr>
          <a:xfrm rot="10800000">
            <a:off x="839789" y="2866019"/>
            <a:ext cx="481856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14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6">
            <a:extLst>
              <a:ext uri="{FF2B5EF4-FFF2-40B4-BE49-F238E27FC236}">
                <a16:creationId xmlns:a16="http://schemas.microsoft.com/office/drawing/2014/main" id="{850AF00F-ECAD-4F58-98FC-EC8D86BB640A}"/>
              </a:ext>
            </a:extLst>
          </p:cNvPr>
          <p:cNvSpPr/>
          <p:nvPr userDrawn="1"/>
        </p:nvSpPr>
        <p:spPr>
          <a:xfrm>
            <a:off x="839788" y="3654434"/>
            <a:ext cx="4818563"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47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rapezoid 6">
            <a:extLst>
              <a:ext uri="{FF2B5EF4-FFF2-40B4-BE49-F238E27FC236}">
                <a16:creationId xmlns:a16="http://schemas.microsoft.com/office/drawing/2014/main" id="{F07372EF-8A15-488D-9F57-E51E5A2F6505}"/>
              </a:ext>
            </a:extLst>
          </p:cNvPr>
          <p:cNvSpPr/>
          <p:nvPr userDrawn="1"/>
        </p:nvSpPr>
        <p:spPr>
          <a:xfrm rot="10800000">
            <a:off x="839788" y="4500001"/>
            <a:ext cx="4818564"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8A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rapezoid 6">
            <a:extLst>
              <a:ext uri="{FF2B5EF4-FFF2-40B4-BE49-F238E27FC236}">
                <a16:creationId xmlns:a16="http://schemas.microsoft.com/office/drawing/2014/main" id="{909DF1EC-63CF-4075-B7CA-7A282EFCF026}"/>
              </a:ext>
            </a:extLst>
          </p:cNvPr>
          <p:cNvSpPr/>
          <p:nvPr userDrawn="1"/>
        </p:nvSpPr>
        <p:spPr>
          <a:xfrm>
            <a:off x="839788" y="5310623"/>
            <a:ext cx="4818564"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FA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haltsplatzhalter 2">
            <a:extLst>
              <a:ext uri="{FF2B5EF4-FFF2-40B4-BE49-F238E27FC236}">
                <a16:creationId xmlns:a16="http://schemas.microsoft.com/office/drawing/2014/main" id="{F0513E6E-4309-49C9-A3AA-0916025D770F}"/>
              </a:ext>
            </a:extLst>
          </p:cNvPr>
          <p:cNvSpPr>
            <a:spLocks noGrp="1"/>
          </p:cNvSpPr>
          <p:nvPr>
            <p:ph sz="half" idx="15" hasCustomPrompt="1"/>
          </p:nvPr>
        </p:nvSpPr>
        <p:spPr>
          <a:xfrm>
            <a:off x="914400" y="2208361"/>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3" name="Inhaltsplatzhalter 2">
            <a:extLst>
              <a:ext uri="{FF2B5EF4-FFF2-40B4-BE49-F238E27FC236}">
                <a16:creationId xmlns:a16="http://schemas.microsoft.com/office/drawing/2014/main" id="{C16FD237-91CB-42E2-9875-45441F507C34}"/>
              </a:ext>
            </a:extLst>
          </p:cNvPr>
          <p:cNvSpPr>
            <a:spLocks noGrp="1"/>
          </p:cNvSpPr>
          <p:nvPr>
            <p:ph sz="half" idx="16" hasCustomPrompt="1"/>
          </p:nvPr>
        </p:nvSpPr>
        <p:spPr>
          <a:xfrm>
            <a:off x="914400" y="2978882"/>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4" name="Inhaltsplatzhalter 2">
            <a:extLst>
              <a:ext uri="{FF2B5EF4-FFF2-40B4-BE49-F238E27FC236}">
                <a16:creationId xmlns:a16="http://schemas.microsoft.com/office/drawing/2014/main" id="{A24E3D3E-1FEB-4580-8B3F-F07481DD3B22}"/>
              </a:ext>
            </a:extLst>
          </p:cNvPr>
          <p:cNvSpPr>
            <a:spLocks noGrp="1"/>
          </p:cNvSpPr>
          <p:nvPr>
            <p:ph sz="half" idx="17" hasCustomPrompt="1"/>
          </p:nvPr>
        </p:nvSpPr>
        <p:spPr>
          <a:xfrm>
            <a:off x="914399" y="3816927"/>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5" name="Inhaltsplatzhalter 2">
            <a:extLst>
              <a:ext uri="{FF2B5EF4-FFF2-40B4-BE49-F238E27FC236}">
                <a16:creationId xmlns:a16="http://schemas.microsoft.com/office/drawing/2014/main" id="{145879E7-4331-4B57-9B1F-B66159010491}"/>
              </a:ext>
            </a:extLst>
          </p:cNvPr>
          <p:cNvSpPr>
            <a:spLocks noGrp="1"/>
          </p:cNvSpPr>
          <p:nvPr>
            <p:ph sz="half" idx="18" hasCustomPrompt="1"/>
          </p:nvPr>
        </p:nvSpPr>
        <p:spPr>
          <a:xfrm>
            <a:off x="914399" y="4623139"/>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13A4E6B3-F497-4740-8C06-FA810651CD9E}"/>
              </a:ext>
            </a:extLst>
          </p:cNvPr>
          <p:cNvSpPr>
            <a:spLocks noGrp="1"/>
          </p:cNvSpPr>
          <p:nvPr>
            <p:ph sz="half" idx="19" hasCustomPrompt="1"/>
          </p:nvPr>
        </p:nvSpPr>
        <p:spPr>
          <a:xfrm>
            <a:off x="914398" y="5465803"/>
            <a:ext cx="4563373" cy="56071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729077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2" name="Trapezoid 10">
            <a:extLst>
              <a:ext uri="{FF2B5EF4-FFF2-40B4-BE49-F238E27FC236}">
                <a16:creationId xmlns:a16="http://schemas.microsoft.com/office/drawing/2014/main" id="{56B5F477-994B-4C42-AC82-1200225782EC}"/>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607C2D66-7527-430D-B8F6-04EED7E54EE0}"/>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18EE561B-B6BA-4439-A7E0-F811DB99658D}"/>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778006-1539-4F7A-916C-354BE22B7CAE}"/>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65B5EA2-06DC-44A2-83F1-CB7D2ECF83B0}"/>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Trapezoid 6">
            <a:extLst>
              <a:ext uri="{FF2B5EF4-FFF2-40B4-BE49-F238E27FC236}">
                <a16:creationId xmlns:a16="http://schemas.microsoft.com/office/drawing/2014/main" id="{7E7368C2-9D74-4B0C-8EFE-BA743C8D33D4}"/>
              </a:ext>
            </a:extLst>
          </p:cNvPr>
          <p:cNvSpPr/>
          <p:nvPr userDrawn="1"/>
        </p:nvSpPr>
        <p:spPr>
          <a:xfrm rot="10800000">
            <a:off x="470745" y="1954480"/>
            <a:ext cx="5691576" cy="1686273"/>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BCC99796-1001-4F00-8E02-87FC1C973A92}"/>
              </a:ext>
            </a:extLst>
          </p:cNvPr>
          <p:cNvSpPr>
            <a:spLocks noGrp="1"/>
          </p:cNvSpPr>
          <p:nvPr>
            <p:ph sz="half" idx="1" hasCustomPrompt="1"/>
          </p:nvPr>
        </p:nvSpPr>
        <p:spPr>
          <a:xfrm>
            <a:off x="845149" y="2300657"/>
            <a:ext cx="5448888" cy="959110"/>
          </a:xfrm>
          <a:prstGeom prst="rect">
            <a:avLst/>
          </a:prstGeom>
        </p:spPr>
        <p:txBody>
          <a:bodyPr>
            <a:normAutofit lnSpcReduction="10000"/>
          </a:bodyPr>
          <a:lstStyle>
            <a:lvl1pPr>
              <a:defRPr/>
            </a:lvl1pPr>
          </a:lstStyle>
          <a:p>
            <a:pPr marL="0" marR="0" lvl="0" indent="0" algn="l" defTabSz="914400" rtl="0" eaLnBrk="0" fontAlgn="base" latinLnBrk="0" hangingPunct="0">
              <a:lnSpc>
                <a:spcPct val="100000"/>
              </a:lnSpc>
              <a:spcBef>
                <a:spcPct val="20000"/>
              </a:spcBef>
              <a:spcAft>
                <a:spcPct val="0"/>
              </a:spcAft>
              <a:buClrTx/>
              <a:buSzTx/>
              <a:tabLst/>
              <a:defRPr/>
            </a:pPr>
            <a:r>
              <a:rPr kumimoji="0" lang="de-DE" sz="2200" b="0" i="0" u="none" strike="noStrike" kern="0" cap="none" spc="0" normalizeH="0" baseline="0" noProof="0" dirty="0">
                <a:ln>
                  <a:noFill/>
                </a:ln>
                <a:solidFill>
                  <a:schemeClr val="bg1">
                    <a:lumMod val="95000"/>
                  </a:schemeClr>
                </a:solidFill>
                <a:effectLst/>
                <a:uLnTx/>
                <a:uFillTx/>
                <a:latin typeface="Lexia" panose="02000503040000020003" pitchFamily="2" charset="0"/>
                <a:ea typeface="+mn-ea"/>
                <a:cs typeface="+mn-cs"/>
              </a:rPr>
              <a:t>Text</a:t>
            </a:r>
            <a:endParaRPr kumimoji="0" lang="de-DE" sz="1800" b="0" i="0" u="none" strike="noStrike" kern="0" cap="none" spc="0" normalizeH="0" baseline="0" noProof="0" dirty="0">
              <a:ln>
                <a:noFill/>
              </a:ln>
              <a:solidFill>
                <a:schemeClr val="bg1">
                  <a:lumMod val="95000"/>
                </a:schemeClr>
              </a:solidFill>
              <a:effectLst/>
              <a:uLnTx/>
              <a:uFillTx/>
              <a:latin typeface="Lexia" panose="02000503040000020003" pitchFamily="2" charset="0"/>
              <a:ea typeface="+mn-ea"/>
              <a:cs typeface="+mn-cs"/>
            </a:endParaRPr>
          </a:p>
          <a:p>
            <a:pPr marL="668338" lvl="2" indent="0" eaLnBrk="0" fontAlgn="base" hangingPunct="0">
              <a:lnSpc>
                <a:spcPct val="100000"/>
              </a:lnSpc>
              <a:spcBef>
                <a:spcPct val="20000"/>
              </a:spcBef>
              <a:spcAft>
                <a:spcPct val="0"/>
              </a:spcAft>
              <a:buNone/>
              <a:defRPr/>
            </a:pPr>
            <a:endParaRPr kumimoji="0" lang="de-DE" sz="1800" b="0" i="0" u="none" strike="noStrike" kern="0" cap="none" spc="0" normalizeH="0" baseline="0" noProof="0" dirty="0">
              <a:ln>
                <a:noFill/>
              </a:ln>
              <a:effectLst/>
              <a:uLnTx/>
              <a:uFillTx/>
              <a:latin typeface="Lexia" panose="02000503040000020003" pitchFamily="2" charset="0"/>
              <a:ea typeface="+mn-ea"/>
              <a:cs typeface="+mn-cs"/>
            </a:endParaRPr>
          </a:p>
          <a:p>
            <a:endParaRPr lang="de-DE" dirty="0"/>
          </a:p>
        </p:txBody>
      </p:sp>
      <p:sp>
        <p:nvSpPr>
          <p:cNvPr id="10" name="Inhaltsplatzhalter 2">
            <a:extLst>
              <a:ext uri="{FF2B5EF4-FFF2-40B4-BE49-F238E27FC236}">
                <a16:creationId xmlns:a16="http://schemas.microsoft.com/office/drawing/2014/main" id="{7F817C98-2D75-4593-A4A1-00720EFD424A}"/>
              </a:ext>
            </a:extLst>
          </p:cNvPr>
          <p:cNvSpPr>
            <a:spLocks noGrp="1"/>
          </p:cNvSpPr>
          <p:nvPr>
            <p:ph sz="half" idx="13" hasCustomPrompt="1"/>
          </p:nvPr>
        </p:nvSpPr>
        <p:spPr>
          <a:xfrm>
            <a:off x="6531364" y="1954480"/>
            <a:ext cx="3453145" cy="1686274"/>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13" name="Inhaltsplatzhalter 2">
            <a:extLst>
              <a:ext uri="{FF2B5EF4-FFF2-40B4-BE49-F238E27FC236}">
                <a16:creationId xmlns:a16="http://schemas.microsoft.com/office/drawing/2014/main" id="{708871FE-3EE7-4DEF-8B52-EEB372A551B7}"/>
              </a:ext>
            </a:extLst>
          </p:cNvPr>
          <p:cNvSpPr>
            <a:spLocks noGrp="1"/>
          </p:cNvSpPr>
          <p:nvPr>
            <p:ph sz="half" idx="14" hasCustomPrompt="1"/>
          </p:nvPr>
        </p:nvSpPr>
        <p:spPr>
          <a:xfrm>
            <a:off x="-1" y="3976777"/>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4" name="Inhaltsplatzhalter 2">
            <a:extLst>
              <a:ext uri="{FF2B5EF4-FFF2-40B4-BE49-F238E27FC236}">
                <a16:creationId xmlns:a16="http://schemas.microsoft.com/office/drawing/2014/main" id="{2B90D172-B413-45D5-994E-15BFF399D534}"/>
              </a:ext>
            </a:extLst>
          </p:cNvPr>
          <p:cNvSpPr>
            <a:spLocks noGrp="1"/>
          </p:cNvSpPr>
          <p:nvPr>
            <p:ph sz="half" idx="15" hasCustomPrompt="1"/>
          </p:nvPr>
        </p:nvSpPr>
        <p:spPr>
          <a:xfrm>
            <a:off x="4076699" y="3976776"/>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5" name="Inhaltsplatzhalter 2">
            <a:extLst>
              <a:ext uri="{FF2B5EF4-FFF2-40B4-BE49-F238E27FC236}">
                <a16:creationId xmlns:a16="http://schemas.microsoft.com/office/drawing/2014/main" id="{FCCCC91D-DF2F-4E2C-B8C9-0D4454746651}"/>
              </a:ext>
            </a:extLst>
          </p:cNvPr>
          <p:cNvSpPr>
            <a:spLocks noGrp="1"/>
          </p:cNvSpPr>
          <p:nvPr>
            <p:ph sz="half" idx="16" hasCustomPrompt="1"/>
          </p:nvPr>
        </p:nvSpPr>
        <p:spPr>
          <a:xfrm>
            <a:off x="8153398" y="3976775"/>
            <a:ext cx="4038601" cy="2881223"/>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4224480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9" name="Trapezoid 10">
            <a:extLst>
              <a:ext uri="{FF2B5EF4-FFF2-40B4-BE49-F238E27FC236}">
                <a16:creationId xmlns:a16="http://schemas.microsoft.com/office/drawing/2014/main" id="{F20D392B-6C93-4041-A07B-AE6D31FF3B6F}"/>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92A44370-55EA-43C9-980F-4A1541888323}"/>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280C2EE8-8DC6-4DBE-8B11-5CFD187EC66B}"/>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1A7EEDC-1394-48E9-B63B-A06A554197E3}"/>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B1894AE9-81E5-4AF1-BEED-7C90650E9C50}"/>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6" name="Inhaltsplatzhalter 2">
            <a:extLst>
              <a:ext uri="{FF2B5EF4-FFF2-40B4-BE49-F238E27FC236}">
                <a16:creationId xmlns:a16="http://schemas.microsoft.com/office/drawing/2014/main" id="{A3069E6A-A0F6-429D-9B1E-5A6FB6D75E35}"/>
              </a:ext>
            </a:extLst>
          </p:cNvPr>
          <p:cNvSpPr>
            <a:spLocks noGrp="1"/>
          </p:cNvSpPr>
          <p:nvPr>
            <p:ph idx="1" hasCustomPrompt="1"/>
          </p:nvPr>
        </p:nvSpPr>
        <p:spPr>
          <a:xfrm>
            <a:off x="838199" y="1942011"/>
            <a:ext cx="5257801" cy="2594248"/>
          </a:xfrm>
          <a:prstGeom prst="rect">
            <a:avLst/>
          </a:prstGeom>
        </p:spPr>
        <p:txBody>
          <a:bodyPr>
            <a:normAutofit/>
          </a:bodyPr>
          <a:lstStyle>
            <a:lvl1pPr marL="0" indent="0">
              <a:buNone/>
              <a:defRPr/>
            </a:lvl1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200" b="0" i="0" u="none" strike="noStrike" kern="0" cap="none" spc="0" normalizeH="0" baseline="0" noProof="0" dirty="0">
                <a:ln>
                  <a:noFill/>
                </a:ln>
                <a:effectLst/>
                <a:uLnTx/>
                <a:uFillTx/>
                <a:latin typeface="Lexia" panose="02000503040000020003" pitchFamily="2" charset="0"/>
                <a:ea typeface="+mn-ea"/>
                <a:cs typeface="+mn-cs"/>
                <a:sym typeface="Wingdings" panose="05000000000000000000" pitchFamily="2" charset="2"/>
              </a:rPr>
              <a:t>Erste Ebene</a:t>
            </a:r>
          </a:p>
        </p:txBody>
      </p:sp>
      <p:sp>
        <p:nvSpPr>
          <p:cNvPr id="7" name="Trapezoid 6">
            <a:extLst>
              <a:ext uri="{FF2B5EF4-FFF2-40B4-BE49-F238E27FC236}">
                <a16:creationId xmlns:a16="http://schemas.microsoft.com/office/drawing/2014/main" id="{9293E0E9-CD5D-4289-9C3F-B45E303A9E22}"/>
              </a:ext>
            </a:extLst>
          </p:cNvPr>
          <p:cNvSpPr/>
          <p:nvPr userDrawn="1"/>
        </p:nvSpPr>
        <p:spPr>
          <a:xfrm>
            <a:off x="838199" y="4625952"/>
            <a:ext cx="5083630" cy="1640705"/>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 name="connsiteX0" fmla="*/ 16935 w 8213878"/>
              <a:gd name="connsiteY0" fmla="*/ 2791806 h 2791806"/>
              <a:gd name="connsiteX1" fmla="*/ 0 w 8213878"/>
              <a:gd name="connsiteY1" fmla="*/ 0 h 2791806"/>
              <a:gd name="connsiteX2" fmla="*/ 8213878 w 8213878"/>
              <a:gd name="connsiteY2" fmla="*/ 379531 h 2791806"/>
              <a:gd name="connsiteX3" fmla="*/ 8211702 w 8213878"/>
              <a:gd name="connsiteY3" fmla="*/ 2382502 h 2791806"/>
              <a:gd name="connsiteX4" fmla="*/ 16935 w 8213878"/>
              <a:gd name="connsiteY4" fmla="*/ 2791806 h 279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878" h="2791806">
                <a:moveTo>
                  <a:pt x="16935" y="2791806"/>
                </a:moveTo>
                <a:cubicBezTo>
                  <a:pt x="16210" y="1813543"/>
                  <a:pt x="725" y="978263"/>
                  <a:pt x="0" y="0"/>
                </a:cubicBezTo>
                <a:cubicBezTo>
                  <a:pt x="2733039" y="185783"/>
                  <a:pt x="5480839" y="193748"/>
                  <a:pt x="8213878" y="379531"/>
                </a:cubicBezTo>
                <a:cubicBezTo>
                  <a:pt x="8213153" y="1047188"/>
                  <a:pt x="8212427" y="1714845"/>
                  <a:pt x="8211702" y="2382502"/>
                </a:cubicBezTo>
                <a:lnTo>
                  <a:pt x="16935" y="2791806"/>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D14B2773-8A07-4373-B6D6-0EE083A6A96C}"/>
              </a:ext>
            </a:extLst>
          </p:cNvPr>
          <p:cNvSpPr>
            <a:spLocks noGrp="1"/>
          </p:cNvSpPr>
          <p:nvPr>
            <p:ph sz="half" idx="14" hasCustomPrompt="1"/>
          </p:nvPr>
        </p:nvSpPr>
        <p:spPr>
          <a:xfrm>
            <a:off x="6270173" y="1942010"/>
            <a:ext cx="3865865" cy="407922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13" name="Inhaltsplatzhalter 2">
            <a:extLst>
              <a:ext uri="{FF2B5EF4-FFF2-40B4-BE49-F238E27FC236}">
                <a16:creationId xmlns:a16="http://schemas.microsoft.com/office/drawing/2014/main" id="{E1EAFDEE-24C1-4D51-A7D0-AC050EEDB10E}"/>
              </a:ext>
            </a:extLst>
          </p:cNvPr>
          <p:cNvSpPr>
            <a:spLocks noGrp="1"/>
          </p:cNvSpPr>
          <p:nvPr>
            <p:ph sz="half" idx="15" hasCustomPrompt="1"/>
          </p:nvPr>
        </p:nvSpPr>
        <p:spPr>
          <a:xfrm>
            <a:off x="914400" y="4877273"/>
            <a:ext cx="4787659" cy="1143964"/>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4166332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17" name="Trapezoid 10">
            <a:extLst>
              <a:ext uri="{FF2B5EF4-FFF2-40B4-BE49-F238E27FC236}">
                <a16:creationId xmlns:a16="http://schemas.microsoft.com/office/drawing/2014/main" id="{C3DA8418-1CA1-4E5E-AF45-55A98D914C9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693F968E-6F45-4D9E-A8A3-10CC134C29EE}"/>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27B86B1-3CE0-43A3-851E-CB7437C28571}"/>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778F4231-BE00-4514-B02A-1A0A902D539A}"/>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38799C26-73C4-45D2-B2CF-AEF25618800C}"/>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Freihandform: Form 6">
            <a:extLst>
              <a:ext uri="{FF2B5EF4-FFF2-40B4-BE49-F238E27FC236}">
                <a16:creationId xmlns:a16="http://schemas.microsoft.com/office/drawing/2014/main" id="{81FF69FB-84DB-477D-89E1-978D6A98EBD6}"/>
              </a:ext>
            </a:extLst>
          </p:cNvPr>
          <p:cNvSpPr/>
          <p:nvPr userDrawn="1"/>
        </p:nvSpPr>
        <p:spPr>
          <a:xfrm>
            <a:off x="3935942" y="4609652"/>
            <a:ext cx="2503790" cy="499174"/>
          </a:xfrm>
          <a:custGeom>
            <a:avLst/>
            <a:gdLst>
              <a:gd name="connsiteX0" fmla="*/ 2494230 w 2503790"/>
              <a:gd name="connsiteY0" fmla="*/ 0 h 499174"/>
              <a:gd name="connsiteX1" fmla="*/ 2496040 w 2503790"/>
              <a:gd name="connsiteY1" fmla="*/ 64219 h 499174"/>
              <a:gd name="connsiteX2" fmla="*/ 2502071 w 2503790"/>
              <a:gd name="connsiteY2" fmla="*/ 334940 h 499174"/>
              <a:gd name="connsiteX3" fmla="*/ 266715 w 2503790"/>
              <a:gd name="connsiteY3" fmla="*/ 482890 h 499174"/>
              <a:gd name="connsiteX4" fmla="*/ 0 w 2503790"/>
              <a:gd name="connsiteY4" fmla="*/ 499174 h 499174"/>
              <a:gd name="connsiteX5" fmla="*/ 531 w 2503790"/>
              <a:gd name="connsiteY5" fmla="*/ 101390 h 499174"/>
              <a:gd name="connsiteX6" fmla="*/ 2494230 w 2503790"/>
              <a:gd name="connsiteY6" fmla="*/ 0 h 49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3790" h="499174">
                <a:moveTo>
                  <a:pt x="2494230" y="0"/>
                </a:moveTo>
                <a:lnTo>
                  <a:pt x="2496040" y="64219"/>
                </a:lnTo>
                <a:cubicBezTo>
                  <a:pt x="2500420" y="192196"/>
                  <a:pt x="2506920" y="316908"/>
                  <a:pt x="2502071" y="334940"/>
                </a:cubicBezTo>
                <a:cubicBezTo>
                  <a:pt x="2499794" y="335634"/>
                  <a:pt x="1507062" y="405996"/>
                  <a:pt x="266715" y="482890"/>
                </a:cubicBezTo>
                <a:lnTo>
                  <a:pt x="0" y="499174"/>
                </a:lnTo>
                <a:lnTo>
                  <a:pt x="531" y="101390"/>
                </a:lnTo>
                <a:lnTo>
                  <a:pt x="2494230" y="0"/>
                </a:lnTo>
                <a:close/>
              </a:path>
            </a:pathLst>
          </a:cu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59BF749F-3B16-4025-A923-8CB4CD591E40}"/>
              </a:ext>
            </a:extLst>
          </p:cNvPr>
          <p:cNvSpPr/>
          <p:nvPr userDrawn="1"/>
        </p:nvSpPr>
        <p:spPr>
          <a:xfrm>
            <a:off x="470745" y="4182093"/>
            <a:ext cx="5967921" cy="1097585"/>
          </a:xfrm>
          <a:custGeom>
            <a:avLst/>
            <a:gdLst>
              <a:gd name="connsiteX0" fmla="*/ 0 w 5969320"/>
              <a:gd name="connsiteY0" fmla="*/ 0 h 1097586"/>
              <a:gd name="connsiteX1" fmla="*/ 5969320 w 5969320"/>
              <a:gd name="connsiteY1" fmla="*/ 201462 h 1097586"/>
              <a:gd name="connsiteX2" fmla="*/ 5959958 w 5969320"/>
              <a:gd name="connsiteY2" fmla="*/ 396797 h 1097586"/>
              <a:gd name="connsiteX3" fmla="*/ 5960826 w 5969320"/>
              <a:gd name="connsiteY3" fmla="*/ 427558 h 1097586"/>
              <a:gd name="connsiteX4" fmla="*/ 3467127 w 5969320"/>
              <a:gd name="connsiteY4" fmla="*/ 528948 h 1097586"/>
              <a:gd name="connsiteX5" fmla="*/ 3466596 w 5969320"/>
              <a:gd name="connsiteY5" fmla="*/ 926732 h 1097586"/>
              <a:gd name="connsiteX6" fmla="*/ 3258025 w 5969320"/>
              <a:gd name="connsiteY6" fmla="*/ 939466 h 1097586"/>
              <a:gd name="connsiteX7" fmla="*/ 12271 w 5969320"/>
              <a:gd name="connsiteY7" fmla="*/ 1097586 h 1097586"/>
              <a:gd name="connsiteX8" fmla="*/ 0 w 5969320"/>
              <a:gd name="connsiteY8" fmla="*/ 0 h 1097586"/>
              <a:gd name="connsiteX0" fmla="*/ 0 w 5969320"/>
              <a:gd name="connsiteY0" fmla="*/ 0 h 1106294"/>
              <a:gd name="connsiteX1" fmla="*/ 5969320 w 5969320"/>
              <a:gd name="connsiteY1" fmla="*/ 201462 h 1106294"/>
              <a:gd name="connsiteX2" fmla="*/ 5959958 w 5969320"/>
              <a:gd name="connsiteY2" fmla="*/ 396797 h 1106294"/>
              <a:gd name="connsiteX3" fmla="*/ 5960826 w 5969320"/>
              <a:gd name="connsiteY3" fmla="*/ 427558 h 1106294"/>
              <a:gd name="connsiteX4" fmla="*/ 3467127 w 5969320"/>
              <a:gd name="connsiteY4" fmla="*/ 528948 h 1106294"/>
              <a:gd name="connsiteX5" fmla="*/ 3466596 w 5969320"/>
              <a:gd name="connsiteY5" fmla="*/ 926732 h 1106294"/>
              <a:gd name="connsiteX6" fmla="*/ 3258025 w 5969320"/>
              <a:gd name="connsiteY6" fmla="*/ 939466 h 1106294"/>
              <a:gd name="connsiteX7" fmla="*/ 3562 w 5969320"/>
              <a:gd name="connsiteY7" fmla="*/ 1106294 h 1106294"/>
              <a:gd name="connsiteX8" fmla="*/ 0 w 5969320"/>
              <a:gd name="connsiteY8" fmla="*/ 0 h 1106294"/>
              <a:gd name="connsiteX0" fmla="*/ 5178 w 5974498"/>
              <a:gd name="connsiteY0" fmla="*/ 0 h 1097585"/>
              <a:gd name="connsiteX1" fmla="*/ 5974498 w 5974498"/>
              <a:gd name="connsiteY1" fmla="*/ 201462 h 1097585"/>
              <a:gd name="connsiteX2" fmla="*/ 5965136 w 5974498"/>
              <a:gd name="connsiteY2" fmla="*/ 396797 h 1097585"/>
              <a:gd name="connsiteX3" fmla="*/ 5966004 w 5974498"/>
              <a:gd name="connsiteY3" fmla="*/ 427558 h 1097585"/>
              <a:gd name="connsiteX4" fmla="*/ 3472305 w 5974498"/>
              <a:gd name="connsiteY4" fmla="*/ 528948 h 1097585"/>
              <a:gd name="connsiteX5" fmla="*/ 3471774 w 5974498"/>
              <a:gd name="connsiteY5" fmla="*/ 926732 h 1097585"/>
              <a:gd name="connsiteX6" fmla="*/ 3263203 w 5974498"/>
              <a:gd name="connsiteY6" fmla="*/ 939466 h 1097585"/>
              <a:gd name="connsiteX7" fmla="*/ 31 w 5974498"/>
              <a:gd name="connsiteY7" fmla="*/ 1097585 h 1097585"/>
              <a:gd name="connsiteX8" fmla="*/ 5178 w 5974498"/>
              <a:gd name="connsiteY8" fmla="*/ 0 h 109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498" h="1097585">
                <a:moveTo>
                  <a:pt x="5178" y="0"/>
                </a:moveTo>
                <a:lnTo>
                  <a:pt x="5974498" y="201462"/>
                </a:lnTo>
                <a:cubicBezTo>
                  <a:pt x="5964504" y="224783"/>
                  <a:pt x="5963277" y="304437"/>
                  <a:pt x="5965136" y="396797"/>
                </a:cubicBezTo>
                <a:cubicBezTo>
                  <a:pt x="5965425" y="407051"/>
                  <a:pt x="5965715" y="417304"/>
                  <a:pt x="5966004" y="427558"/>
                </a:cubicBezTo>
                <a:lnTo>
                  <a:pt x="3472305" y="528948"/>
                </a:lnTo>
                <a:lnTo>
                  <a:pt x="3471774" y="926732"/>
                </a:lnTo>
                <a:lnTo>
                  <a:pt x="3263203" y="939466"/>
                </a:lnTo>
                <a:lnTo>
                  <a:pt x="31" y="1097585"/>
                </a:lnTo>
                <a:cubicBezTo>
                  <a:pt x="-494" y="712985"/>
                  <a:pt x="5703" y="384600"/>
                  <a:pt x="5178" y="0"/>
                </a:cubicBez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8C4B3914-70AE-4136-BC95-F8B2FF880B69}"/>
              </a:ext>
            </a:extLst>
          </p:cNvPr>
          <p:cNvSpPr/>
          <p:nvPr userDrawn="1"/>
        </p:nvSpPr>
        <p:spPr>
          <a:xfrm>
            <a:off x="3934833" y="4468848"/>
            <a:ext cx="6201205" cy="1654917"/>
          </a:xfrm>
          <a:custGeom>
            <a:avLst/>
            <a:gdLst>
              <a:gd name="connsiteX0" fmla="*/ 6172615 w 6192316"/>
              <a:gd name="connsiteY0" fmla="*/ 0 h 1663626"/>
              <a:gd name="connsiteX1" fmla="*/ 6192316 w 6192316"/>
              <a:gd name="connsiteY1" fmla="*/ 1663626 h 1663626"/>
              <a:gd name="connsiteX2" fmla="*/ 0 w 6192316"/>
              <a:gd name="connsiteY2" fmla="*/ 1478725 h 1663626"/>
              <a:gd name="connsiteX3" fmla="*/ 1108 w 6192316"/>
              <a:gd name="connsiteY3" fmla="*/ 648687 h 1663626"/>
              <a:gd name="connsiteX4" fmla="*/ 267823 w 6192316"/>
              <a:gd name="connsiteY4" fmla="*/ 632403 h 1663626"/>
              <a:gd name="connsiteX5" fmla="*/ 2503179 w 6192316"/>
              <a:gd name="connsiteY5" fmla="*/ 484453 h 1663626"/>
              <a:gd name="connsiteX6" fmla="*/ 2497148 w 6192316"/>
              <a:gd name="connsiteY6" fmla="*/ 213732 h 1663626"/>
              <a:gd name="connsiteX7" fmla="*/ 2495338 w 6192316"/>
              <a:gd name="connsiteY7" fmla="*/ 149513 h 1663626"/>
              <a:gd name="connsiteX8" fmla="*/ 6172615 w 6192316"/>
              <a:gd name="connsiteY8" fmla="*/ 0 h 1663626"/>
              <a:gd name="connsiteX0" fmla="*/ 6190007 w 6192316"/>
              <a:gd name="connsiteY0" fmla="*/ 0 h 1654917"/>
              <a:gd name="connsiteX1" fmla="*/ 6192316 w 6192316"/>
              <a:gd name="connsiteY1" fmla="*/ 1654917 h 1654917"/>
              <a:gd name="connsiteX2" fmla="*/ 0 w 6192316"/>
              <a:gd name="connsiteY2" fmla="*/ 1470016 h 1654917"/>
              <a:gd name="connsiteX3" fmla="*/ 1108 w 6192316"/>
              <a:gd name="connsiteY3" fmla="*/ 639978 h 1654917"/>
              <a:gd name="connsiteX4" fmla="*/ 267823 w 6192316"/>
              <a:gd name="connsiteY4" fmla="*/ 623694 h 1654917"/>
              <a:gd name="connsiteX5" fmla="*/ 2503179 w 6192316"/>
              <a:gd name="connsiteY5" fmla="*/ 475744 h 1654917"/>
              <a:gd name="connsiteX6" fmla="*/ 2497148 w 6192316"/>
              <a:gd name="connsiteY6" fmla="*/ 205023 h 1654917"/>
              <a:gd name="connsiteX7" fmla="*/ 2495338 w 6192316"/>
              <a:gd name="connsiteY7" fmla="*/ 140804 h 1654917"/>
              <a:gd name="connsiteX8" fmla="*/ 6190007 w 6192316"/>
              <a:gd name="connsiteY8" fmla="*/ 0 h 16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2316" h="1654917">
                <a:moveTo>
                  <a:pt x="6190007" y="0"/>
                </a:moveTo>
                <a:cubicBezTo>
                  <a:pt x="6190553" y="599675"/>
                  <a:pt x="6191770" y="1055242"/>
                  <a:pt x="6192316" y="1654917"/>
                </a:cubicBezTo>
                <a:cubicBezTo>
                  <a:pt x="4134232" y="1541032"/>
                  <a:pt x="2058084" y="1583900"/>
                  <a:pt x="0" y="1470016"/>
                </a:cubicBezTo>
                <a:cubicBezTo>
                  <a:pt x="369" y="1193337"/>
                  <a:pt x="739" y="916657"/>
                  <a:pt x="1108" y="639978"/>
                </a:cubicBezTo>
                <a:lnTo>
                  <a:pt x="267823" y="623694"/>
                </a:lnTo>
                <a:lnTo>
                  <a:pt x="2503179" y="475744"/>
                </a:lnTo>
                <a:cubicBezTo>
                  <a:pt x="2508028" y="457712"/>
                  <a:pt x="2501528" y="333000"/>
                  <a:pt x="2497148" y="205023"/>
                </a:cubicBezTo>
                <a:cubicBezTo>
                  <a:pt x="2496545" y="183617"/>
                  <a:pt x="2495941" y="162210"/>
                  <a:pt x="2495338" y="140804"/>
                </a:cubicBezTo>
                <a:lnTo>
                  <a:pt x="6190007" y="0"/>
                </a:lnTo>
                <a:close/>
              </a:path>
            </a:pathLst>
          </a:custGeom>
          <a:solidFill>
            <a:srgbClr val="F258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8" name="Inhaltsplatzhalter 2">
            <a:extLst>
              <a:ext uri="{FF2B5EF4-FFF2-40B4-BE49-F238E27FC236}">
                <a16:creationId xmlns:a16="http://schemas.microsoft.com/office/drawing/2014/main" id="{0D9C3795-AAE8-46F4-B955-D500098E82D4}"/>
              </a:ext>
            </a:extLst>
          </p:cNvPr>
          <p:cNvSpPr>
            <a:spLocks noGrp="1"/>
          </p:cNvSpPr>
          <p:nvPr>
            <p:ph sz="half" idx="14" hasCustomPrompt="1"/>
          </p:nvPr>
        </p:nvSpPr>
        <p:spPr>
          <a:xfrm>
            <a:off x="571392" y="4304581"/>
            <a:ext cx="3190245" cy="804245"/>
          </a:xfrm>
          <a:prstGeom prst="rect">
            <a:avLst/>
          </a:prstGeom>
        </p:spPr>
        <p:txBody>
          <a:bodyPr anchor="ctr"/>
          <a:lstStyle>
            <a:lvl2pPr marL="0" indent="0">
              <a:lnSpc>
                <a:spcPct val="100000"/>
              </a:lnSpc>
              <a:spcBef>
                <a:spcPts val="0"/>
              </a:spcBef>
              <a:buNone/>
              <a:defRPr i="1">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19" name="Inhaltsplatzhalter 2">
            <a:extLst>
              <a:ext uri="{FF2B5EF4-FFF2-40B4-BE49-F238E27FC236}">
                <a16:creationId xmlns:a16="http://schemas.microsoft.com/office/drawing/2014/main" id="{EA2F4DD6-EA19-443E-A858-DBDAB6E55315}"/>
              </a:ext>
            </a:extLst>
          </p:cNvPr>
          <p:cNvSpPr>
            <a:spLocks noGrp="1"/>
          </p:cNvSpPr>
          <p:nvPr>
            <p:ph sz="half" idx="15" hasCustomPrompt="1"/>
          </p:nvPr>
        </p:nvSpPr>
        <p:spPr>
          <a:xfrm>
            <a:off x="4175185" y="4951562"/>
            <a:ext cx="5807015" cy="879894"/>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0" name="Inhaltsplatzhalter 2">
            <a:extLst>
              <a:ext uri="{FF2B5EF4-FFF2-40B4-BE49-F238E27FC236}">
                <a16:creationId xmlns:a16="http://schemas.microsoft.com/office/drawing/2014/main" id="{4A246AD3-4CE6-4EB8-B2DC-D4BEF2DF2428}"/>
              </a:ext>
            </a:extLst>
          </p:cNvPr>
          <p:cNvSpPr>
            <a:spLocks noGrp="1"/>
          </p:cNvSpPr>
          <p:nvPr>
            <p:ph idx="1" hasCustomPrompt="1"/>
          </p:nvPr>
        </p:nvSpPr>
        <p:spPr>
          <a:xfrm>
            <a:off x="838200" y="1942011"/>
            <a:ext cx="9144000" cy="2069230"/>
          </a:xfrm>
          <a:prstGeom prst="rect">
            <a:avLst/>
          </a:prstGeom>
        </p:spPr>
        <p:txBody>
          <a:bodyPr>
            <a:normAutofit/>
          </a:bodyPr>
          <a:lstStyle>
            <a:lvl1pPr marL="0" indent="0">
              <a:buFontTx/>
              <a:buNone/>
              <a:defRPr/>
            </a:lvl1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200" b="0" i="0" u="none" strike="noStrike" kern="0" cap="none" spc="0" normalizeH="0" baseline="0" noProof="0" dirty="0">
                <a:ln>
                  <a:noFill/>
                </a:ln>
                <a:effectLst/>
                <a:uLnTx/>
                <a:uFillTx/>
                <a:latin typeface="Lexia" panose="02000503040000020003" pitchFamily="2" charset="0"/>
                <a:ea typeface="+mn-ea"/>
                <a:cs typeface="+mn-cs"/>
                <a:sym typeface="Wingdings" panose="05000000000000000000" pitchFamily="2" charset="2"/>
              </a:rPr>
              <a:t>Text</a:t>
            </a:r>
          </a:p>
        </p:txBody>
      </p:sp>
    </p:spTree>
    <p:extLst>
      <p:ext uri="{BB962C8B-B14F-4D97-AF65-F5344CB8AC3E}">
        <p14:creationId xmlns:p14="http://schemas.microsoft.com/office/powerpoint/2010/main" val="11738191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45" name="Inhaltsplatzhalter 2">
            <a:extLst>
              <a:ext uri="{FF2B5EF4-FFF2-40B4-BE49-F238E27FC236}">
                <a16:creationId xmlns:a16="http://schemas.microsoft.com/office/drawing/2014/main" id="{CF95280D-3256-462E-9FF4-7A8AC91818FF}"/>
              </a:ext>
            </a:extLst>
          </p:cNvPr>
          <p:cNvSpPr>
            <a:spLocks noGrp="1"/>
          </p:cNvSpPr>
          <p:nvPr>
            <p:ph sz="half" idx="14" hasCustomPrompt="1"/>
          </p:nvPr>
        </p:nvSpPr>
        <p:spPr>
          <a:xfrm>
            <a:off x="984069" y="1989073"/>
            <a:ext cx="3330756" cy="391771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38" name="Inhaltsplatzhalter 2">
            <a:extLst>
              <a:ext uri="{FF2B5EF4-FFF2-40B4-BE49-F238E27FC236}">
                <a16:creationId xmlns:a16="http://schemas.microsoft.com/office/drawing/2014/main" id="{4AB0337D-8921-4CFD-AB0E-F05BBAAA908F}"/>
              </a:ext>
            </a:extLst>
          </p:cNvPr>
          <p:cNvSpPr>
            <a:spLocks noGrp="1"/>
          </p:cNvSpPr>
          <p:nvPr>
            <p:ph sz="half" idx="13" hasCustomPrompt="1"/>
          </p:nvPr>
        </p:nvSpPr>
        <p:spPr>
          <a:xfrm>
            <a:off x="4800072" y="1767017"/>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16" name="Trapezoid 10">
            <a:extLst>
              <a:ext uri="{FF2B5EF4-FFF2-40B4-BE49-F238E27FC236}">
                <a16:creationId xmlns:a16="http://schemas.microsoft.com/office/drawing/2014/main" id="{53C9D4AE-B930-4E6F-92F3-ACD90AFD632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73AD4B4-A6C6-4222-96FA-F17825A03BF7}"/>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F7D458A5-37F3-4E54-BB49-11D2C028CCC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CBD933D-3AAF-48E6-AA8E-8DCBD83A7ABD}"/>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DF9FDBC5-36B2-4ACB-B441-E9A1304227D1}"/>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85A11D5B-948C-4ADC-824D-9E8B31DC7CE5}"/>
              </a:ext>
            </a:extLst>
          </p:cNvPr>
          <p:cNvSpPr/>
          <p:nvPr userDrawn="1"/>
        </p:nvSpPr>
        <p:spPr>
          <a:xfrm>
            <a:off x="984069" y="1762348"/>
            <a:ext cx="3330756" cy="4381277"/>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694953"/>
              <a:gd name="connsiteX1" fmla="*/ 0 w 982487"/>
              <a:gd name="connsiteY1" fmla="*/ 34281 h 694953"/>
              <a:gd name="connsiteX2" fmla="*/ 982487 w 982487"/>
              <a:gd name="connsiteY2" fmla="*/ 0 h 694953"/>
              <a:gd name="connsiteX3" fmla="*/ 982487 w 982487"/>
              <a:gd name="connsiteY3" fmla="*/ 694953 h 694953"/>
              <a:gd name="connsiteX4" fmla="*/ 1184 w 982487"/>
              <a:gd name="connsiteY4" fmla="*/ 657581 h 69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694953">
                <a:moveTo>
                  <a:pt x="1184" y="657581"/>
                </a:moveTo>
                <a:cubicBezTo>
                  <a:pt x="771" y="515129"/>
                  <a:pt x="413" y="176733"/>
                  <a:pt x="0" y="34281"/>
                </a:cubicBezTo>
                <a:lnTo>
                  <a:pt x="982487" y="0"/>
                </a:lnTo>
                <a:lnTo>
                  <a:pt x="982487" y="694953"/>
                </a:lnTo>
                <a:cubicBezTo>
                  <a:pt x="655386" y="678757"/>
                  <a:pt x="328285" y="673777"/>
                  <a:pt x="1184" y="657581"/>
                </a:cubicBezTo>
                <a:close/>
              </a:path>
            </a:pathLst>
          </a:custGeom>
          <a:noFill/>
          <a:ln>
            <a:solidFill>
              <a:srgbClr val="938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42" name="Inhaltsplatzhalter 2">
            <a:extLst>
              <a:ext uri="{FF2B5EF4-FFF2-40B4-BE49-F238E27FC236}">
                <a16:creationId xmlns:a16="http://schemas.microsoft.com/office/drawing/2014/main" id="{153FABBA-F64A-4B2A-BBEB-06E948FE0C98}"/>
              </a:ext>
            </a:extLst>
          </p:cNvPr>
          <p:cNvSpPr>
            <a:spLocks noGrp="1"/>
          </p:cNvSpPr>
          <p:nvPr>
            <p:ph sz="half" idx="17" hasCustomPrompt="1"/>
          </p:nvPr>
        </p:nvSpPr>
        <p:spPr>
          <a:xfrm>
            <a:off x="4800072" y="2888989"/>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3" name="Inhaltsplatzhalter 2">
            <a:extLst>
              <a:ext uri="{FF2B5EF4-FFF2-40B4-BE49-F238E27FC236}">
                <a16:creationId xmlns:a16="http://schemas.microsoft.com/office/drawing/2014/main" id="{3A667F4A-E68C-4F6A-8EA7-B5892076EFDB}"/>
              </a:ext>
            </a:extLst>
          </p:cNvPr>
          <p:cNvSpPr>
            <a:spLocks noGrp="1"/>
          </p:cNvSpPr>
          <p:nvPr>
            <p:ph sz="half" idx="18" hasCustomPrompt="1"/>
          </p:nvPr>
        </p:nvSpPr>
        <p:spPr>
          <a:xfrm>
            <a:off x="4800072" y="4010961"/>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4" name="Inhaltsplatzhalter 2">
            <a:extLst>
              <a:ext uri="{FF2B5EF4-FFF2-40B4-BE49-F238E27FC236}">
                <a16:creationId xmlns:a16="http://schemas.microsoft.com/office/drawing/2014/main" id="{27E6EA8A-9C7E-44D9-8985-8FFD52007F4A}"/>
              </a:ext>
            </a:extLst>
          </p:cNvPr>
          <p:cNvSpPr>
            <a:spLocks noGrp="1"/>
          </p:cNvSpPr>
          <p:nvPr>
            <p:ph sz="half" idx="19" hasCustomPrompt="1"/>
          </p:nvPr>
        </p:nvSpPr>
        <p:spPr>
          <a:xfrm>
            <a:off x="4800071" y="5118309"/>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6" name="Inhaltsplatzhalter 2">
            <a:extLst>
              <a:ext uri="{FF2B5EF4-FFF2-40B4-BE49-F238E27FC236}">
                <a16:creationId xmlns:a16="http://schemas.microsoft.com/office/drawing/2014/main" id="{6B3B301D-A343-4DA2-8F6E-80554E6A180D}"/>
              </a:ext>
            </a:extLst>
          </p:cNvPr>
          <p:cNvSpPr>
            <a:spLocks noGrp="1"/>
          </p:cNvSpPr>
          <p:nvPr>
            <p:ph sz="half" idx="20" hasCustomPrompt="1"/>
          </p:nvPr>
        </p:nvSpPr>
        <p:spPr>
          <a:xfrm>
            <a:off x="5980181" y="188945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7" name="Inhaltsplatzhalter 2">
            <a:extLst>
              <a:ext uri="{FF2B5EF4-FFF2-40B4-BE49-F238E27FC236}">
                <a16:creationId xmlns:a16="http://schemas.microsoft.com/office/drawing/2014/main" id="{B0B005DF-2031-4348-9D9A-612B64210510}"/>
              </a:ext>
            </a:extLst>
          </p:cNvPr>
          <p:cNvSpPr>
            <a:spLocks noGrp="1"/>
          </p:cNvSpPr>
          <p:nvPr>
            <p:ph sz="half" idx="21" hasCustomPrompt="1"/>
          </p:nvPr>
        </p:nvSpPr>
        <p:spPr>
          <a:xfrm>
            <a:off x="5980181" y="3002260"/>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8" name="Inhaltsplatzhalter 2">
            <a:extLst>
              <a:ext uri="{FF2B5EF4-FFF2-40B4-BE49-F238E27FC236}">
                <a16:creationId xmlns:a16="http://schemas.microsoft.com/office/drawing/2014/main" id="{C5B664CE-20E4-40FA-B20E-AC832E9F23CA}"/>
              </a:ext>
            </a:extLst>
          </p:cNvPr>
          <p:cNvSpPr>
            <a:spLocks noGrp="1"/>
          </p:cNvSpPr>
          <p:nvPr>
            <p:ph sz="half" idx="22" hasCustomPrompt="1"/>
          </p:nvPr>
        </p:nvSpPr>
        <p:spPr>
          <a:xfrm>
            <a:off x="5980181" y="4151791"/>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49" name="Inhaltsplatzhalter 2">
            <a:extLst>
              <a:ext uri="{FF2B5EF4-FFF2-40B4-BE49-F238E27FC236}">
                <a16:creationId xmlns:a16="http://schemas.microsoft.com/office/drawing/2014/main" id="{243F10C0-CDF8-490E-A059-23AEF46495D9}"/>
              </a:ext>
            </a:extLst>
          </p:cNvPr>
          <p:cNvSpPr>
            <a:spLocks noGrp="1"/>
          </p:cNvSpPr>
          <p:nvPr>
            <p:ph sz="half" idx="23" hasCustomPrompt="1"/>
          </p:nvPr>
        </p:nvSpPr>
        <p:spPr>
          <a:xfrm>
            <a:off x="5980181" y="5264598"/>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72974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8" name="Inhaltsplatzhalter 2">
            <a:extLst>
              <a:ext uri="{FF2B5EF4-FFF2-40B4-BE49-F238E27FC236}">
                <a16:creationId xmlns:a16="http://schemas.microsoft.com/office/drawing/2014/main" id="{4AB0337D-8921-4CFD-AB0E-F05BBAAA908F}"/>
              </a:ext>
            </a:extLst>
          </p:cNvPr>
          <p:cNvSpPr>
            <a:spLocks noGrp="1"/>
          </p:cNvSpPr>
          <p:nvPr>
            <p:ph sz="half" idx="13" hasCustomPrompt="1"/>
          </p:nvPr>
        </p:nvSpPr>
        <p:spPr>
          <a:xfrm>
            <a:off x="905080" y="1846141"/>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16" name="Trapezoid 10">
            <a:extLst>
              <a:ext uri="{FF2B5EF4-FFF2-40B4-BE49-F238E27FC236}">
                <a16:creationId xmlns:a16="http://schemas.microsoft.com/office/drawing/2014/main" id="{53C9D4AE-B930-4E6F-92F3-ACD90AFD6321}"/>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73AD4B4-A6C6-4222-96FA-F17825A03BF7}"/>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F7D458A5-37F3-4E54-BB49-11D2C028CCCF}"/>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3CBD933D-3AAF-48E6-AA8E-8DCBD83A7ABD}"/>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DF9FDBC5-36B2-4ACB-B441-E9A1304227D1}"/>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85A11D5B-948C-4ADC-824D-9E8B31DC7CE5}"/>
              </a:ext>
            </a:extLst>
          </p:cNvPr>
          <p:cNvSpPr/>
          <p:nvPr userDrawn="1"/>
        </p:nvSpPr>
        <p:spPr>
          <a:xfrm>
            <a:off x="6096000" y="1690688"/>
            <a:ext cx="4040038" cy="4381277"/>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694953"/>
              <a:gd name="connsiteX1" fmla="*/ 0 w 982487"/>
              <a:gd name="connsiteY1" fmla="*/ 34281 h 694953"/>
              <a:gd name="connsiteX2" fmla="*/ 982487 w 982487"/>
              <a:gd name="connsiteY2" fmla="*/ 0 h 694953"/>
              <a:gd name="connsiteX3" fmla="*/ 982487 w 982487"/>
              <a:gd name="connsiteY3" fmla="*/ 694953 h 694953"/>
              <a:gd name="connsiteX4" fmla="*/ 1184 w 982487"/>
              <a:gd name="connsiteY4" fmla="*/ 657581 h 69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694953">
                <a:moveTo>
                  <a:pt x="1184" y="657581"/>
                </a:moveTo>
                <a:cubicBezTo>
                  <a:pt x="771" y="515129"/>
                  <a:pt x="413" y="176733"/>
                  <a:pt x="0" y="34281"/>
                </a:cubicBezTo>
                <a:lnTo>
                  <a:pt x="982487" y="0"/>
                </a:lnTo>
                <a:lnTo>
                  <a:pt x="982487" y="694953"/>
                </a:lnTo>
                <a:cubicBezTo>
                  <a:pt x="655386" y="678757"/>
                  <a:pt x="328285" y="673777"/>
                  <a:pt x="1184" y="657581"/>
                </a:cubicBezTo>
                <a:close/>
              </a:path>
            </a:pathLst>
          </a:custGeom>
          <a:noFill/>
          <a:ln>
            <a:solidFill>
              <a:srgbClr val="938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42" name="Inhaltsplatzhalter 2">
            <a:extLst>
              <a:ext uri="{FF2B5EF4-FFF2-40B4-BE49-F238E27FC236}">
                <a16:creationId xmlns:a16="http://schemas.microsoft.com/office/drawing/2014/main" id="{153FABBA-F64A-4B2A-BBEB-06E948FE0C98}"/>
              </a:ext>
            </a:extLst>
          </p:cNvPr>
          <p:cNvSpPr>
            <a:spLocks noGrp="1"/>
          </p:cNvSpPr>
          <p:nvPr>
            <p:ph sz="half" idx="17" hasCustomPrompt="1"/>
          </p:nvPr>
        </p:nvSpPr>
        <p:spPr>
          <a:xfrm>
            <a:off x="905080" y="2968113"/>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3" name="Inhaltsplatzhalter 2">
            <a:extLst>
              <a:ext uri="{FF2B5EF4-FFF2-40B4-BE49-F238E27FC236}">
                <a16:creationId xmlns:a16="http://schemas.microsoft.com/office/drawing/2014/main" id="{3A667F4A-E68C-4F6A-8EA7-B5892076EFDB}"/>
              </a:ext>
            </a:extLst>
          </p:cNvPr>
          <p:cNvSpPr>
            <a:spLocks noGrp="1"/>
          </p:cNvSpPr>
          <p:nvPr>
            <p:ph sz="half" idx="18" hasCustomPrompt="1"/>
          </p:nvPr>
        </p:nvSpPr>
        <p:spPr>
          <a:xfrm>
            <a:off x="905080" y="4090085"/>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4" name="Inhaltsplatzhalter 2">
            <a:extLst>
              <a:ext uri="{FF2B5EF4-FFF2-40B4-BE49-F238E27FC236}">
                <a16:creationId xmlns:a16="http://schemas.microsoft.com/office/drawing/2014/main" id="{27E6EA8A-9C7E-44D9-8985-8FFD52007F4A}"/>
              </a:ext>
            </a:extLst>
          </p:cNvPr>
          <p:cNvSpPr>
            <a:spLocks noGrp="1"/>
          </p:cNvSpPr>
          <p:nvPr>
            <p:ph sz="half" idx="19" hasCustomPrompt="1"/>
          </p:nvPr>
        </p:nvSpPr>
        <p:spPr>
          <a:xfrm>
            <a:off x="905079" y="5197433"/>
            <a:ext cx="1006637" cy="986587"/>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23" name="Inhaltsplatzhalter 2">
            <a:extLst>
              <a:ext uri="{FF2B5EF4-FFF2-40B4-BE49-F238E27FC236}">
                <a16:creationId xmlns:a16="http://schemas.microsoft.com/office/drawing/2014/main" id="{34B810B7-656F-4517-A86A-529534C4F775}"/>
              </a:ext>
            </a:extLst>
          </p:cNvPr>
          <p:cNvSpPr>
            <a:spLocks noGrp="1"/>
          </p:cNvSpPr>
          <p:nvPr>
            <p:ph sz="half" idx="14" hasCustomPrompt="1"/>
          </p:nvPr>
        </p:nvSpPr>
        <p:spPr>
          <a:xfrm>
            <a:off x="6488022" y="1969447"/>
            <a:ext cx="3330756" cy="3917718"/>
          </a:xfrm>
          <a:prstGeom prst="rect">
            <a:avLst/>
          </a:prstGeom>
        </p:spPr>
        <p:txBody>
          <a:bodyP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
        <p:nvSpPr>
          <p:cNvPr id="24" name="Inhaltsplatzhalter 2">
            <a:extLst>
              <a:ext uri="{FF2B5EF4-FFF2-40B4-BE49-F238E27FC236}">
                <a16:creationId xmlns:a16="http://schemas.microsoft.com/office/drawing/2014/main" id="{DCC1E498-45B9-45E5-9F3E-752C6145B234}"/>
              </a:ext>
            </a:extLst>
          </p:cNvPr>
          <p:cNvSpPr>
            <a:spLocks noGrp="1"/>
          </p:cNvSpPr>
          <p:nvPr>
            <p:ph sz="half" idx="20" hasCustomPrompt="1"/>
          </p:nvPr>
        </p:nvSpPr>
        <p:spPr>
          <a:xfrm>
            <a:off x="2080597" y="1922468"/>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5" name="Inhaltsplatzhalter 2">
            <a:extLst>
              <a:ext uri="{FF2B5EF4-FFF2-40B4-BE49-F238E27FC236}">
                <a16:creationId xmlns:a16="http://schemas.microsoft.com/office/drawing/2014/main" id="{A5359AFD-3CC6-49EF-BF3B-506A85ACAAD3}"/>
              </a:ext>
            </a:extLst>
          </p:cNvPr>
          <p:cNvSpPr>
            <a:spLocks noGrp="1"/>
          </p:cNvSpPr>
          <p:nvPr>
            <p:ph sz="half" idx="21" hasCustomPrompt="1"/>
          </p:nvPr>
        </p:nvSpPr>
        <p:spPr>
          <a:xfrm>
            <a:off x="2080597" y="306829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46B7D8DB-AFE8-473A-BF2C-8B488C2AD2A8}"/>
              </a:ext>
            </a:extLst>
          </p:cNvPr>
          <p:cNvSpPr>
            <a:spLocks noGrp="1"/>
          </p:cNvSpPr>
          <p:nvPr>
            <p:ph sz="half" idx="22" hasCustomPrompt="1"/>
          </p:nvPr>
        </p:nvSpPr>
        <p:spPr>
          <a:xfrm>
            <a:off x="2080597" y="4201426"/>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7" name="Inhaltsplatzhalter 2">
            <a:extLst>
              <a:ext uri="{FF2B5EF4-FFF2-40B4-BE49-F238E27FC236}">
                <a16:creationId xmlns:a16="http://schemas.microsoft.com/office/drawing/2014/main" id="{9F034FFE-200F-4B9B-82A1-8BE77329F480}"/>
              </a:ext>
            </a:extLst>
          </p:cNvPr>
          <p:cNvSpPr>
            <a:spLocks noGrp="1"/>
          </p:cNvSpPr>
          <p:nvPr>
            <p:ph sz="half" idx="23" hasCustomPrompt="1"/>
          </p:nvPr>
        </p:nvSpPr>
        <p:spPr>
          <a:xfrm>
            <a:off x="2080597" y="5297613"/>
            <a:ext cx="3793991" cy="786226"/>
          </a:xfrm>
          <a:prstGeom prst="rect">
            <a:avLst/>
          </a:prstGeom>
        </p:spPr>
        <p:txBody>
          <a:bodyPr anchor="ctr"/>
          <a:lstStyle>
            <a:lvl2pPr marL="0" indent="0">
              <a:lnSpc>
                <a:spcPct val="100000"/>
              </a:lnSpc>
              <a:spcBef>
                <a:spcPts val="0"/>
              </a:spcBef>
              <a:buNone/>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1912487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3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5" name="Trapezoid 10">
            <a:extLst>
              <a:ext uri="{FF2B5EF4-FFF2-40B4-BE49-F238E27FC236}">
                <a16:creationId xmlns:a16="http://schemas.microsoft.com/office/drawing/2014/main" id="{4CD73C2B-0C3C-4E79-A57E-AC15D72F1E8E}"/>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7133186-4F12-43FC-8816-B9626231AE2A}"/>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390E625A-7628-4A8D-8BFB-202071EBA38C}"/>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5EFA1499-A9B8-469C-A42F-9352B662F2C2}"/>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97509BFE-1723-47AC-B353-873651069E27}"/>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7" name="Trapezoid 10">
            <a:extLst>
              <a:ext uri="{FF2B5EF4-FFF2-40B4-BE49-F238E27FC236}">
                <a16:creationId xmlns:a16="http://schemas.microsoft.com/office/drawing/2014/main" id="{62A46097-0510-41B9-81E1-2DA23C4CB78F}"/>
              </a:ext>
            </a:extLst>
          </p:cNvPr>
          <p:cNvSpPr/>
          <p:nvPr userDrawn="1"/>
        </p:nvSpPr>
        <p:spPr>
          <a:xfrm>
            <a:off x="6792865" y="1783446"/>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8" name="Trapezoid 10">
            <a:extLst>
              <a:ext uri="{FF2B5EF4-FFF2-40B4-BE49-F238E27FC236}">
                <a16:creationId xmlns:a16="http://schemas.microsoft.com/office/drawing/2014/main" id="{1521C27C-F86D-4537-9288-CC07B7AE07FF}"/>
              </a:ext>
            </a:extLst>
          </p:cNvPr>
          <p:cNvSpPr/>
          <p:nvPr userDrawn="1"/>
        </p:nvSpPr>
        <p:spPr>
          <a:xfrm>
            <a:off x="6801576" y="4277769"/>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9" name="Trapezoid 10">
            <a:extLst>
              <a:ext uri="{FF2B5EF4-FFF2-40B4-BE49-F238E27FC236}">
                <a16:creationId xmlns:a16="http://schemas.microsoft.com/office/drawing/2014/main" id="{75ABEEEC-25C5-4253-9A69-073609813CF7}"/>
              </a:ext>
            </a:extLst>
          </p:cNvPr>
          <p:cNvSpPr/>
          <p:nvPr userDrawn="1"/>
        </p:nvSpPr>
        <p:spPr>
          <a:xfrm>
            <a:off x="6801577" y="4334376"/>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0" name="Trapezoid 10">
            <a:extLst>
              <a:ext uri="{FF2B5EF4-FFF2-40B4-BE49-F238E27FC236}">
                <a16:creationId xmlns:a16="http://schemas.microsoft.com/office/drawing/2014/main" id="{053BE37D-0FBA-4704-9BF2-A1F64E44A503}"/>
              </a:ext>
            </a:extLst>
          </p:cNvPr>
          <p:cNvSpPr/>
          <p:nvPr userDrawn="1"/>
        </p:nvSpPr>
        <p:spPr>
          <a:xfrm>
            <a:off x="6792865" y="1840053"/>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1" name="Trapezoid 10">
            <a:extLst>
              <a:ext uri="{FF2B5EF4-FFF2-40B4-BE49-F238E27FC236}">
                <a16:creationId xmlns:a16="http://schemas.microsoft.com/office/drawing/2014/main" id="{D8AB70A7-55D1-483A-816C-BD4DA4868F2D}"/>
              </a:ext>
            </a:extLst>
          </p:cNvPr>
          <p:cNvSpPr/>
          <p:nvPr userDrawn="1"/>
        </p:nvSpPr>
        <p:spPr>
          <a:xfrm>
            <a:off x="479425" y="1783446"/>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12" name="Trapezoid 10">
            <a:extLst>
              <a:ext uri="{FF2B5EF4-FFF2-40B4-BE49-F238E27FC236}">
                <a16:creationId xmlns:a16="http://schemas.microsoft.com/office/drawing/2014/main" id="{455127EB-2AD4-46E2-8004-E503BE9E482F}"/>
              </a:ext>
            </a:extLst>
          </p:cNvPr>
          <p:cNvSpPr/>
          <p:nvPr userDrawn="1"/>
        </p:nvSpPr>
        <p:spPr>
          <a:xfrm>
            <a:off x="479425" y="1840053"/>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13" name="Trapezoid 10">
            <a:extLst>
              <a:ext uri="{FF2B5EF4-FFF2-40B4-BE49-F238E27FC236}">
                <a16:creationId xmlns:a16="http://schemas.microsoft.com/office/drawing/2014/main" id="{75BFE371-3890-44E8-B905-873A76F5D0A7}"/>
              </a:ext>
            </a:extLst>
          </p:cNvPr>
          <p:cNvSpPr/>
          <p:nvPr userDrawn="1"/>
        </p:nvSpPr>
        <p:spPr>
          <a:xfrm>
            <a:off x="479425" y="4221162"/>
            <a:ext cx="3326674" cy="225955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87" h="706169">
                <a:moveTo>
                  <a:pt x="1184" y="657581"/>
                </a:moveTo>
                <a:cubicBezTo>
                  <a:pt x="771" y="515129"/>
                  <a:pt x="413" y="176733"/>
                  <a:pt x="0" y="34281"/>
                </a:cubicBezTo>
                <a:lnTo>
                  <a:pt x="982487" y="0"/>
                </a:lnTo>
                <a:lnTo>
                  <a:pt x="982487" y="706169"/>
                </a:lnTo>
                <a:lnTo>
                  <a:pt x="1184" y="65758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25821"/>
              </a:solidFill>
            </a:endParaRPr>
          </a:p>
        </p:txBody>
      </p:sp>
      <p:sp>
        <p:nvSpPr>
          <p:cNvPr id="14" name="Trapezoid 10">
            <a:extLst>
              <a:ext uri="{FF2B5EF4-FFF2-40B4-BE49-F238E27FC236}">
                <a16:creationId xmlns:a16="http://schemas.microsoft.com/office/drawing/2014/main" id="{2164A562-D74A-45B6-B996-2D64192E18E8}"/>
              </a:ext>
            </a:extLst>
          </p:cNvPr>
          <p:cNvSpPr/>
          <p:nvPr userDrawn="1"/>
        </p:nvSpPr>
        <p:spPr>
          <a:xfrm>
            <a:off x="470714" y="4277769"/>
            <a:ext cx="1672048" cy="2111510"/>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35808 h 684396"/>
              <a:gd name="connsiteX1" fmla="*/ 0 w 982487"/>
              <a:gd name="connsiteY1" fmla="*/ 12508 h 684396"/>
              <a:gd name="connsiteX2" fmla="*/ 504103 w 982487"/>
              <a:gd name="connsiteY2" fmla="*/ 0 h 684396"/>
              <a:gd name="connsiteX3" fmla="*/ 982487 w 982487"/>
              <a:gd name="connsiteY3" fmla="*/ 684396 h 684396"/>
              <a:gd name="connsiteX4" fmla="*/ 1184 w 982487"/>
              <a:gd name="connsiteY4" fmla="*/ 635808 h 684396"/>
              <a:gd name="connsiteX0" fmla="*/ 1184 w 504103"/>
              <a:gd name="connsiteY0" fmla="*/ 635808 h 654458"/>
              <a:gd name="connsiteX1" fmla="*/ 0 w 504103"/>
              <a:gd name="connsiteY1" fmla="*/ 12508 h 654458"/>
              <a:gd name="connsiteX2" fmla="*/ 504103 w 504103"/>
              <a:gd name="connsiteY2" fmla="*/ 0 h 654458"/>
              <a:gd name="connsiteX3" fmla="*/ 421801 w 504103"/>
              <a:gd name="connsiteY3" fmla="*/ 654458 h 654458"/>
              <a:gd name="connsiteX4" fmla="*/ 1184 w 504103"/>
              <a:gd name="connsiteY4" fmla="*/ 635808 h 654458"/>
              <a:gd name="connsiteX0" fmla="*/ 1184 w 480955"/>
              <a:gd name="connsiteY0" fmla="*/ 633087 h 651737"/>
              <a:gd name="connsiteX1" fmla="*/ 0 w 480955"/>
              <a:gd name="connsiteY1" fmla="*/ 9787 h 651737"/>
              <a:gd name="connsiteX2" fmla="*/ 480955 w 480955"/>
              <a:gd name="connsiteY2" fmla="*/ 0 h 651737"/>
              <a:gd name="connsiteX3" fmla="*/ 421801 w 480955"/>
              <a:gd name="connsiteY3" fmla="*/ 651737 h 651737"/>
              <a:gd name="connsiteX4" fmla="*/ 1184 w 480955"/>
              <a:gd name="connsiteY4" fmla="*/ 633087 h 651737"/>
              <a:gd name="connsiteX0" fmla="*/ 1184 w 491244"/>
              <a:gd name="connsiteY0" fmla="*/ 633087 h 657180"/>
              <a:gd name="connsiteX1" fmla="*/ 0 w 491244"/>
              <a:gd name="connsiteY1" fmla="*/ 9787 h 657180"/>
              <a:gd name="connsiteX2" fmla="*/ 480955 w 491244"/>
              <a:gd name="connsiteY2" fmla="*/ 0 h 657180"/>
              <a:gd name="connsiteX3" fmla="*/ 491244 w 491244"/>
              <a:gd name="connsiteY3" fmla="*/ 657180 h 657180"/>
              <a:gd name="connsiteX4" fmla="*/ 1184 w 491244"/>
              <a:gd name="connsiteY4" fmla="*/ 633087 h 657180"/>
              <a:gd name="connsiteX0" fmla="*/ 1184 w 504103"/>
              <a:gd name="connsiteY0" fmla="*/ 635808 h 659901"/>
              <a:gd name="connsiteX1" fmla="*/ 0 w 504103"/>
              <a:gd name="connsiteY1" fmla="*/ 12508 h 659901"/>
              <a:gd name="connsiteX2" fmla="*/ 504103 w 504103"/>
              <a:gd name="connsiteY2" fmla="*/ 0 h 659901"/>
              <a:gd name="connsiteX3" fmla="*/ 491244 w 504103"/>
              <a:gd name="connsiteY3" fmla="*/ 659901 h 659901"/>
              <a:gd name="connsiteX4" fmla="*/ 1184 w 504103"/>
              <a:gd name="connsiteY4" fmla="*/ 635808 h 659901"/>
              <a:gd name="connsiteX0" fmla="*/ 1184 w 491244"/>
              <a:gd name="connsiteY0" fmla="*/ 635808 h 659901"/>
              <a:gd name="connsiteX1" fmla="*/ 0 w 491244"/>
              <a:gd name="connsiteY1" fmla="*/ 12508 h 659901"/>
              <a:gd name="connsiteX2" fmla="*/ 491243 w 491244"/>
              <a:gd name="connsiteY2" fmla="*/ 0 h 659901"/>
              <a:gd name="connsiteX3" fmla="*/ 491244 w 491244"/>
              <a:gd name="connsiteY3" fmla="*/ 659901 h 659901"/>
              <a:gd name="connsiteX4" fmla="*/ 1184 w 491244"/>
              <a:gd name="connsiteY4" fmla="*/ 635808 h 659901"/>
              <a:gd name="connsiteX0" fmla="*/ 1184 w 491244"/>
              <a:gd name="connsiteY0" fmla="*/ 641251 h 665344"/>
              <a:gd name="connsiteX1" fmla="*/ 0 w 491244"/>
              <a:gd name="connsiteY1" fmla="*/ 17951 h 665344"/>
              <a:gd name="connsiteX2" fmla="*/ 491243 w 491244"/>
              <a:gd name="connsiteY2" fmla="*/ 0 h 665344"/>
              <a:gd name="connsiteX3" fmla="*/ 491244 w 491244"/>
              <a:gd name="connsiteY3" fmla="*/ 665344 h 665344"/>
              <a:gd name="connsiteX4" fmla="*/ 1184 w 491244"/>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65344"/>
              <a:gd name="connsiteX1" fmla="*/ 0 w 493816"/>
              <a:gd name="connsiteY1" fmla="*/ 17951 h 665344"/>
              <a:gd name="connsiteX2" fmla="*/ 491243 w 493816"/>
              <a:gd name="connsiteY2" fmla="*/ 0 h 665344"/>
              <a:gd name="connsiteX3" fmla="*/ 493816 w 493816"/>
              <a:gd name="connsiteY3" fmla="*/ 665344 h 665344"/>
              <a:gd name="connsiteX4" fmla="*/ 1184 w 493816"/>
              <a:gd name="connsiteY4" fmla="*/ 641251 h 665344"/>
              <a:gd name="connsiteX0" fmla="*/ 1184 w 493816"/>
              <a:gd name="connsiteY0" fmla="*/ 641251 h 659901"/>
              <a:gd name="connsiteX1" fmla="*/ 0 w 493816"/>
              <a:gd name="connsiteY1" fmla="*/ 17951 h 659901"/>
              <a:gd name="connsiteX2" fmla="*/ 491243 w 493816"/>
              <a:gd name="connsiteY2" fmla="*/ 0 h 659901"/>
              <a:gd name="connsiteX3" fmla="*/ 493816 w 493816"/>
              <a:gd name="connsiteY3" fmla="*/ 659901 h 659901"/>
              <a:gd name="connsiteX4" fmla="*/ 1184 w 493816"/>
              <a:gd name="connsiteY4" fmla="*/ 641251 h 65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16" h="659901">
                <a:moveTo>
                  <a:pt x="1184" y="641251"/>
                </a:moveTo>
                <a:cubicBezTo>
                  <a:pt x="771" y="498799"/>
                  <a:pt x="413" y="160403"/>
                  <a:pt x="0" y="17951"/>
                </a:cubicBezTo>
                <a:lnTo>
                  <a:pt x="491243" y="0"/>
                </a:lnTo>
                <a:cubicBezTo>
                  <a:pt x="491243" y="219967"/>
                  <a:pt x="493816" y="439934"/>
                  <a:pt x="493816" y="659901"/>
                </a:cubicBezTo>
                <a:lnTo>
                  <a:pt x="1184" y="641251"/>
                </a:ln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25821"/>
              </a:solidFill>
            </a:endParaRPr>
          </a:p>
        </p:txBody>
      </p:sp>
      <p:sp>
        <p:nvSpPr>
          <p:cNvPr id="24" name="Inhaltsplatzhalter 2">
            <a:extLst>
              <a:ext uri="{FF2B5EF4-FFF2-40B4-BE49-F238E27FC236}">
                <a16:creationId xmlns:a16="http://schemas.microsoft.com/office/drawing/2014/main" id="{31341E2B-60B9-4119-ABD7-8AB99B4B7FBF}"/>
              </a:ext>
            </a:extLst>
          </p:cNvPr>
          <p:cNvSpPr>
            <a:spLocks noGrp="1"/>
          </p:cNvSpPr>
          <p:nvPr>
            <p:ph sz="half" idx="15" hasCustomPrompt="1"/>
          </p:nvPr>
        </p:nvSpPr>
        <p:spPr>
          <a:xfrm>
            <a:off x="2233869" y="1940176"/>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6" name="Inhaltsplatzhalter 2">
            <a:extLst>
              <a:ext uri="{FF2B5EF4-FFF2-40B4-BE49-F238E27FC236}">
                <a16:creationId xmlns:a16="http://schemas.microsoft.com/office/drawing/2014/main" id="{0E9A66B8-6EA9-4C53-B6A0-9D99C4CE760A}"/>
              </a:ext>
            </a:extLst>
          </p:cNvPr>
          <p:cNvSpPr>
            <a:spLocks noGrp="1"/>
          </p:cNvSpPr>
          <p:nvPr>
            <p:ph sz="half" idx="16" hasCustomPrompt="1"/>
          </p:nvPr>
        </p:nvSpPr>
        <p:spPr>
          <a:xfrm>
            <a:off x="2233869" y="4440910"/>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7" name="Inhaltsplatzhalter 2">
            <a:extLst>
              <a:ext uri="{FF2B5EF4-FFF2-40B4-BE49-F238E27FC236}">
                <a16:creationId xmlns:a16="http://schemas.microsoft.com/office/drawing/2014/main" id="{FA4DB778-2833-4E09-BF05-AED1F16579CB}"/>
              </a:ext>
            </a:extLst>
          </p:cNvPr>
          <p:cNvSpPr>
            <a:spLocks noGrp="1"/>
          </p:cNvSpPr>
          <p:nvPr>
            <p:ph sz="half" idx="17" hasCustomPrompt="1"/>
          </p:nvPr>
        </p:nvSpPr>
        <p:spPr>
          <a:xfrm>
            <a:off x="8553466" y="1962295"/>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8" name="Inhaltsplatzhalter 2">
            <a:extLst>
              <a:ext uri="{FF2B5EF4-FFF2-40B4-BE49-F238E27FC236}">
                <a16:creationId xmlns:a16="http://schemas.microsoft.com/office/drawing/2014/main" id="{84C13E40-40F7-4139-9B84-253FEB1C5FBE}"/>
              </a:ext>
            </a:extLst>
          </p:cNvPr>
          <p:cNvSpPr>
            <a:spLocks noGrp="1"/>
          </p:cNvSpPr>
          <p:nvPr>
            <p:ph sz="half" idx="18" hasCustomPrompt="1"/>
          </p:nvPr>
        </p:nvSpPr>
        <p:spPr>
          <a:xfrm>
            <a:off x="8553466" y="4439202"/>
            <a:ext cx="1489833" cy="1901857"/>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29" name="Inhaltsplatzhalter 2">
            <a:extLst>
              <a:ext uri="{FF2B5EF4-FFF2-40B4-BE49-F238E27FC236}">
                <a16:creationId xmlns:a16="http://schemas.microsoft.com/office/drawing/2014/main" id="{2273F504-CAD8-4E13-AEAB-CCBAFEBD0D43}"/>
              </a:ext>
            </a:extLst>
          </p:cNvPr>
          <p:cNvSpPr>
            <a:spLocks noGrp="1"/>
          </p:cNvSpPr>
          <p:nvPr>
            <p:ph sz="half" idx="19" hasCustomPrompt="1"/>
          </p:nvPr>
        </p:nvSpPr>
        <p:spPr>
          <a:xfrm>
            <a:off x="639765" y="2202246"/>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0" name="Inhaltsplatzhalter 2">
            <a:extLst>
              <a:ext uri="{FF2B5EF4-FFF2-40B4-BE49-F238E27FC236}">
                <a16:creationId xmlns:a16="http://schemas.microsoft.com/office/drawing/2014/main" id="{6BA34A44-73F6-4F4B-98A8-D965DA1AC6EB}"/>
              </a:ext>
            </a:extLst>
          </p:cNvPr>
          <p:cNvSpPr>
            <a:spLocks noGrp="1"/>
          </p:cNvSpPr>
          <p:nvPr>
            <p:ph sz="half" idx="20" hasCustomPrompt="1"/>
          </p:nvPr>
        </p:nvSpPr>
        <p:spPr>
          <a:xfrm>
            <a:off x="631054" y="4656425"/>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1" name="Inhaltsplatzhalter 2">
            <a:extLst>
              <a:ext uri="{FF2B5EF4-FFF2-40B4-BE49-F238E27FC236}">
                <a16:creationId xmlns:a16="http://schemas.microsoft.com/office/drawing/2014/main" id="{E211B9B2-BBDD-4D90-95F6-F9E018B9B9C6}"/>
              </a:ext>
            </a:extLst>
          </p:cNvPr>
          <p:cNvSpPr>
            <a:spLocks noGrp="1"/>
          </p:cNvSpPr>
          <p:nvPr>
            <p:ph sz="half" idx="21" hasCustomPrompt="1"/>
          </p:nvPr>
        </p:nvSpPr>
        <p:spPr>
          <a:xfrm>
            <a:off x="6953205" y="2250612"/>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2" name="Inhaltsplatzhalter 2">
            <a:extLst>
              <a:ext uri="{FF2B5EF4-FFF2-40B4-BE49-F238E27FC236}">
                <a16:creationId xmlns:a16="http://schemas.microsoft.com/office/drawing/2014/main" id="{C9F4A62C-7FEE-4654-9BF2-3637969A9FF3}"/>
              </a:ext>
            </a:extLst>
          </p:cNvPr>
          <p:cNvSpPr>
            <a:spLocks noGrp="1"/>
          </p:cNvSpPr>
          <p:nvPr>
            <p:ph sz="half" idx="22" hasCustomPrompt="1"/>
          </p:nvPr>
        </p:nvSpPr>
        <p:spPr>
          <a:xfrm>
            <a:off x="6961917" y="4690305"/>
            <a:ext cx="1351367" cy="1321270"/>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33" name="Inhaltsplatzhalter 2">
            <a:extLst>
              <a:ext uri="{FF2B5EF4-FFF2-40B4-BE49-F238E27FC236}">
                <a16:creationId xmlns:a16="http://schemas.microsoft.com/office/drawing/2014/main" id="{4331459A-75DE-47C3-B1E0-FC753A4569F3}"/>
              </a:ext>
            </a:extLst>
          </p:cNvPr>
          <p:cNvSpPr>
            <a:spLocks noGrp="1"/>
          </p:cNvSpPr>
          <p:nvPr>
            <p:ph sz="half" idx="23" hasCustomPrompt="1"/>
          </p:nvPr>
        </p:nvSpPr>
        <p:spPr>
          <a:xfrm>
            <a:off x="3812255" y="2202247"/>
            <a:ext cx="2980610" cy="3827898"/>
          </a:xfrm>
          <a:prstGeom prst="rect">
            <a:avLst/>
          </a:prstGeom>
        </p:spPr>
        <p:txBody>
          <a:bodyPr anchor="ctr"/>
          <a:lstStyle>
            <a:lvl2pPr marL="0" indent="0" algn="ctr">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Foto</a:t>
            </a:r>
          </a:p>
        </p:txBody>
      </p:sp>
    </p:spTree>
    <p:extLst>
      <p:ext uri="{BB962C8B-B14F-4D97-AF65-F5344CB8AC3E}">
        <p14:creationId xmlns:p14="http://schemas.microsoft.com/office/powerpoint/2010/main" val="4125026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44" name="Trapezoid 6">
            <a:extLst>
              <a:ext uri="{FF2B5EF4-FFF2-40B4-BE49-F238E27FC236}">
                <a16:creationId xmlns:a16="http://schemas.microsoft.com/office/drawing/2014/main" id="{388DB274-0A54-443A-A13A-347754BA933B}"/>
              </a:ext>
            </a:extLst>
          </p:cNvPr>
          <p:cNvSpPr/>
          <p:nvPr userDrawn="1"/>
        </p:nvSpPr>
        <p:spPr>
          <a:xfrm>
            <a:off x="1360907" y="5036767"/>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Datumsplatzhalter 2">
            <a:extLst>
              <a:ext uri="{FF2B5EF4-FFF2-40B4-BE49-F238E27FC236}">
                <a16:creationId xmlns:a16="http://schemas.microsoft.com/office/drawing/2014/main" id="{B5C8FFB1-85FB-44A0-B1EC-1963A77C748B}"/>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BA4332ED-7BE0-4443-9446-AEE8869944B0}"/>
              </a:ext>
            </a:extLst>
          </p:cNvPr>
          <p:cNvSpPr>
            <a:spLocks noGrp="1"/>
          </p:cNvSpPr>
          <p:nvPr>
            <p:ph type="ftr" sz="quarter" idx="11"/>
          </p:nvPr>
        </p:nvSpPr>
        <p:spPr/>
        <p:txBody>
          <a:bodyPr/>
          <a:lstStyle/>
          <a:p>
            <a:r>
              <a:rPr lang="de-DE"/>
              <a:t>Stadt. Land.Welt. - Web 2023</a:t>
            </a:r>
            <a:endParaRPr lang="de-DE" dirty="0"/>
          </a:p>
        </p:txBody>
      </p:sp>
      <p:sp>
        <p:nvSpPr>
          <p:cNvPr id="8" name="Trapezoid 6">
            <a:extLst>
              <a:ext uri="{FF2B5EF4-FFF2-40B4-BE49-F238E27FC236}">
                <a16:creationId xmlns:a16="http://schemas.microsoft.com/office/drawing/2014/main" id="{3FAF1B0A-3D15-4F57-8755-ED2A67732F66}"/>
              </a:ext>
            </a:extLst>
          </p:cNvPr>
          <p:cNvSpPr/>
          <p:nvPr userDrawn="1"/>
        </p:nvSpPr>
        <p:spPr>
          <a:xfrm>
            <a:off x="1360907" y="1588801"/>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Ellipse 8">
            <a:extLst>
              <a:ext uri="{FF2B5EF4-FFF2-40B4-BE49-F238E27FC236}">
                <a16:creationId xmlns:a16="http://schemas.microsoft.com/office/drawing/2014/main" id="{1D8D668C-FD27-4707-8FE0-FD1B935DE5A4}"/>
              </a:ext>
            </a:extLst>
          </p:cNvPr>
          <p:cNvSpPr/>
          <p:nvPr userDrawn="1"/>
        </p:nvSpPr>
        <p:spPr>
          <a:xfrm>
            <a:off x="240272" y="1285402"/>
            <a:ext cx="1492733" cy="150194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6">
            <a:extLst>
              <a:ext uri="{FF2B5EF4-FFF2-40B4-BE49-F238E27FC236}">
                <a16:creationId xmlns:a16="http://schemas.microsoft.com/office/drawing/2014/main" id="{E362AFAE-AEE4-476B-9F53-548B84D9A9A5}"/>
              </a:ext>
            </a:extLst>
          </p:cNvPr>
          <p:cNvSpPr/>
          <p:nvPr userDrawn="1"/>
        </p:nvSpPr>
        <p:spPr>
          <a:xfrm rot="10800000">
            <a:off x="3020731" y="2492024"/>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oliennummernplatzhalter 5">
            <a:extLst>
              <a:ext uri="{FF2B5EF4-FFF2-40B4-BE49-F238E27FC236}">
                <a16:creationId xmlns:a16="http://schemas.microsoft.com/office/drawing/2014/main" id="{E80F9207-01D9-4E86-B0E6-DA0EA11815B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0FC35C-E9E8-4AA5-A3C2-62C40A5008BC}" type="slidenum">
              <a:rPr lang="de-DE" smtClean="0"/>
              <a:pPr/>
              <a:t>‹Nr.›</a:t>
            </a:fld>
            <a:endParaRPr lang="de-DE" dirty="0"/>
          </a:p>
        </p:txBody>
      </p:sp>
      <p:sp>
        <p:nvSpPr>
          <p:cNvPr id="14" name="Trapezoid 6">
            <a:extLst>
              <a:ext uri="{FF2B5EF4-FFF2-40B4-BE49-F238E27FC236}">
                <a16:creationId xmlns:a16="http://schemas.microsoft.com/office/drawing/2014/main" id="{992FE3C2-E84D-4811-ABB1-97C33F1591FE}"/>
              </a:ext>
            </a:extLst>
          </p:cNvPr>
          <p:cNvSpPr/>
          <p:nvPr userDrawn="1"/>
        </p:nvSpPr>
        <p:spPr>
          <a:xfrm>
            <a:off x="1360907" y="3271396"/>
            <a:ext cx="6551241"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rapezoid 6">
            <a:extLst>
              <a:ext uri="{FF2B5EF4-FFF2-40B4-BE49-F238E27FC236}">
                <a16:creationId xmlns:a16="http://schemas.microsoft.com/office/drawing/2014/main" id="{4BCFA3C9-471D-4789-B0D8-438DDFE4DD11}"/>
              </a:ext>
            </a:extLst>
          </p:cNvPr>
          <p:cNvSpPr/>
          <p:nvPr userDrawn="1"/>
        </p:nvSpPr>
        <p:spPr>
          <a:xfrm rot="10800000">
            <a:off x="3020731" y="4174618"/>
            <a:ext cx="6591527" cy="862148"/>
          </a:xfrm>
          <a:custGeom>
            <a:avLst/>
            <a:gdLst>
              <a:gd name="connsiteX0" fmla="*/ 0 w 2133600"/>
              <a:gd name="connsiteY0" fmla="*/ 2116183 h 2116183"/>
              <a:gd name="connsiteX1" fmla="*/ 529046 w 2133600"/>
              <a:gd name="connsiteY1" fmla="*/ 0 h 2116183"/>
              <a:gd name="connsiteX2" fmla="*/ 1604554 w 2133600"/>
              <a:gd name="connsiteY2" fmla="*/ 0 h 2116183"/>
              <a:gd name="connsiteX3" fmla="*/ 2133600 w 2133600"/>
              <a:gd name="connsiteY3" fmla="*/ 2116183 h 2116183"/>
              <a:gd name="connsiteX4" fmla="*/ 0 w 2133600"/>
              <a:gd name="connsiteY4" fmla="*/ 2116183 h 2116183"/>
              <a:gd name="connsiteX0" fmla="*/ 124096 w 2257696"/>
              <a:gd name="connsiteY0" fmla="*/ 2142309 h 2142309"/>
              <a:gd name="connsiteX1" fmla="*/ 0 w 2257696"/>
              <a:gd name="connsiteY1" fmla="*/ 0 h 2142309"/>
              <a:gd name="connsiteX2" fmla="*/ 1728650 w 2257696"/>
              <a:gd name="connsiteY2" fmla="*/ 26126 h 2142309"/>
              <a:gd name="connsiteX3" fmla="*/ 2257696 w 2257696"/>
              <a:gd name="connsiteY3" fmla="*/ 2142309 h 2142309"/>
              <a:gd name="connsiteX4" fmla="*/ 124096 w 2257696"/>
              <a:gd name="connsiteY4" fmla="*/ 2142309 h 2142309"/>
              <a:gd name="connsiteX0" fmla="*/ 124096 w 5769427"/>
              <a:gd name="connsiteY0" fmla="*/ 2142309 h 2142309"/>
              <a:gd name="connsiteX1" fmla="*/ 0 w 5769427"/>
              <a:gd name="connsiteY1" fmla="*/ 0 h 2142309"/>
              <a:gd name="connsiteX2" fmla="*/ 5769427 w 5769427"/>
              <a:gd name="connsiteY2" fmla="*/ 357052 h 2142309"/>
              <a:gd name="connsiteX3" fmla="*/ 2257696 w 5769427"/>
              <a:gd name="connsiteY3" fmla="*/ 2142309 h 2142309"/>
              <a:gd name="connsiteX4" fmla="*/ 124096 w 5769427"/>
              <a:gd name="connsiteY4" fmla="*/ 2142309 h 2142309"/>
              <a:gd name="connsiteX0" fmla="*/ 124096 w 5845627"/>
              <a:gd name="connsiteY0" fmla="*/ 2142309 h 2142309"/>
              <a:gd name="connsiteX1" fmla="*/ 0 w 5845627"/>
              <a:gd name="connsiteY1" fmla="*/ 0 h 2142309"/>
              <a:gd name="connsiteX2" fmla="*/ 5769427 w 5845627"/>
              <a:gd name="connsiteY2" fmla="*/ 357052 h 2142309"/>
              <a:gd name="connsiteX3" fmla="*/ 5845627 w 5845627"/>
              <a:gd name="connsiteY3" fmla="*/ 1915886 h 2142309"/>
              <a:gd name="connsiteX4" fmla="*/ 124096 w 5845627"/>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5845627 w 6831873"/>
              <a:gd name="connsiteY3" fmla="*/ 1915886 h 2142309"/>
              <a:gd name="connsiteX4" fmla="*/ 124096 w 6831873"/>
              <a:gd name="connsiteY4" fmla="*/ 2142309 h 2142309"/>
              <a:gd name="connsiteX0" fmla="*/ 124096 w 6831873"/>
              <a:gd name="connsiteY0" fmla="*/ 2142309 h 2142309"/>
              <a:gd name="connsiteX1" fmla="*/ 0 w 6831873"/>
              <a:gd name="connsiteY1" fmla="*/ 0 h 2142309"/>
              <a:gd name="connsiteX2" fmla="*/ 6831873 w 6831873"/>
              <a:gd name="connsiteY2" fmla="*/ 339635 h 2142309"/>
              <a:gd name="connsiteX3" fmla="*/ 6786153 w 6831873"/>
              <a:gd name="connsiteY3" fmla="*/ 1968137 h 2142309"/>
              <a:gd name="connsiteX4" fmla="*/ 124096 w 6831873"/>
              <a:gd name="connsiteY4" fmla="*/ 2142309 h 2142309"/>
              <a:gd name="connsiteX0" fmla="*/ 498564 w 7206341"/>
              <a:gd name="connsiteY0" fmla="*/ 2612572 h 2612572"/>
              <a:gd name="connsiteX1" fmla="*/ 0 w 7206341"/>
              <a:gd name="connsiteY1" fmla="*/ 0 h 2612572"/>
              <a:gd name="connsiteX2" fmla="*/ 7206341 w 7206341"/>
              <a:gd name="connsiteY2" fmla="*/ 809898 h 2612572"/>
              <a:gd name="connsiteX3" fmla="*/ 7160621 w 7206341"/>
              <a:gd name="connsiteY3" fmla="*/ 2438400 h 2612572"/>
              <a:gd name="connsiteX4" fmla="*/ 498564 w 7206341"/>
              <a:gd name="connsiteY4" fmla="*/ 2612572 h 2612572"/>
              <a:gd name="connsiteX0" fmla="*/ 71844 w 7206341"/>
              <a:gd name="connsiteY0" fmla="*/ 2926081 h 2926081"/>
              <a:gd name="connsiteX1" fmla="*/ 0 w 7206341"/>
              <a:gd name="connsiteY1" fmla="*/ 0 h 2926081"/>
              <a:gd name="connsiteX2" fmla="*/ 7206341 w 7206341"/>
              <a:gd name="connsiteY2" fmla="*/ 809898 h 2926081"/>
              <a:gd name="connsiteX3" fmla="*/ 7160621 w 7206341"/>
              <a:gd name="connsiteY3" fmla="*/ 2438400 h 2926081"/>
              <a:gd name="connsiteX4" fmla="*/ 71844 w 7206341"/>
              <a:gd name="connsiteY4" fmla="*/ 2926081 h 2926081"/>
              <a:gd name="connsiteX0" fmla="*/ 45718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45718 w 7206341"/>
              <a:gd name="connsiteY4" fmla="*/ 2934790 h 2934790"/>
              <a:gd name="connsiteX0" fmla="*/ 28301 w 7206341"/>
              <a:gd name="connsiteY0" fmla="*/ 2926082 h 2926082"/>
              <a:gd name="connsiteX1" fmla="*/ 0 w 7206341"/>
              <a:gd name="connsiteY1" fmla="*/ 0 h 2926082"/>
              <a:gd name="connsiteX2" fmla="*/ 7206341 w 7206341"/>
              <a:gd name="connsiteY2" fmla="*/ 809898 h 2926082"/>
              <a:gd name="connsiteX3" fmla="*/ 7160621 w 7206341"/>
              <a:gd name="connsiteY3" fmla="*/ 2438400 h 2926082"/>
              <a:gd name="connsiteX4" fmla="*/ 28301 w 7206341"/>
              <a:gd name="connsiteY4" fmla="*/ 2926082 h 2926082"/>
              <a:gd name="connsiteX0" fmla="*/ 37010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37010 w 7206341"/>
              <a:gd name="connsiteY4" fmla="*/ 2934790 h 2934790"/>
              <a:gd name="connsiteX0" fmla="*/ 2176 w 7206341"/>
              <a:gd name="connsiteY0" fmla="*/ 2934790 h 2934790"/>
              <a:gd name="connsiteX1" fmla="*/ 0 w 7206341"/>
              <a:gd name="connsiteY1" fmla="*/ 0 h 2934790"/>
              <a:gd name="connsiteX2" fmla="*/ 7206341 w 7206341"/>
              <a:gd name="connsiteY2" fmla="*/ 809898 h 2934790"/>
              <a:gd name="connsiteX3" fmla="*/ 7160621 w 7206341"/>
              <a:gd name="connsiteY3" fmla="*/ 2438400 h 2934790"/>
              <a:gd name="connsiteX4" fmla="*/ 2176 w 7206341"/>
              <a:gd name="connsiteY4" fmla="*/ 2934790 h 2934790"/>
              <a:gd name="connsiteX0" fmla="*/ 10884 w 7206341"/>
              <a:gd name="connsiteY0" fmla="*/ 2943498 h 2943498"/>
              <a:gd name="connsiteX1" fmla="*/ 0 w 7206341"/>
              <a:gd name="connsiteY1" fmla="*/ 0 h 2943498"/>
              <a:gd name="connsiteX2" fmla="*/ 7206341 w 7206341"/>
              <a:gd name="connsiteY2" fmla="*/ 809898 h 2943498"/>
              <a:gd name="connsiteX3" fmla="*/ 7160621 w 7206341"/>
              <a:gd name="connsiteY3" fmla="*/ 2438400 h 2943498"/>
              <a:gd name="connsiteX4" fmla="*/ 10884 w 7206341"/>
              <a:gd name="connsiteY4" fmla="*/ 2943498 h 2943498"/>
              <a:gd name="connsiteX0" fmla="*/ 22 w 7221605"/>
              <a:gd name="connsiteY0" fmla="*/ 2943498 h 2943498"/>
              <a:gd name="connsiteX1" fmla="*/ 15264 w 7221605"/>
              <a:gd name="connsiteY1" fmla="*/ 0 h 2943498"/>
              <a:gd name="connsiteX2" fmla="*/ 7221605 w 7221605"/>
              <a:gd name="connsiteY2" fmla="*/ 809898 h 2943498"/>
              <a:gd name="connsiteX3" fmla="*/ 7175885 w 7221605"/>
              <a:gd name="connsiteY3" fmla="*/ 2438400 h 2943498"/>
              <a:gd name="connsiteX4" fmla="*/ 22 w 7221605"/>
              <a:gd name="connsiteY4" fmla="*/ 2943498 h 2943498"/>
              <a:gd name="connsiteX0" fmla="*/ 15 w 7230307"/>
              <a:gd name="connsiteY0" fmla="*/ 2952206 h 2952206"/>
              <a:gd name="connsiteX1" fmla="*/ 23966 w 7230307"/>
              <a:gd name="connsiteY1" fmla="*/ 0 h 2952206"/>
              <a:gd name="connsiteX2" fmla="*/ 7230307 w 7230307"/>
              <a:gd name="connsiteY2" fmla="*/ 809898 h 2952206"/>
              <a:gd name="connsiteX3" fmla="*/ 7184587 w 7230307"/>
              <a:gd name="connsiteY3" fmla="*/ 2438400 h 2952206"/>
              <a:gd name="connsiteX4" fmla="*/ 15 w 7230307"/>
              <a:gd name="connsiteY4" fmla="*/ 2952206 h 2952206"/>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23 w 7221606"/>
              <a:gd name="connsiteY0" fmla="*/ 2943498 h 2943498"/>
              <a:gd name="connsiteX1" fmla="*/ 15265 w 7221606"/>
              <a:gd name="connsiteY1" fmla="*/ 0 h 2943498"/>
              <a:gd name="connsiteX2" fmla="*/ 7221606 w 7221606"/>
              <a:gd name="connsiteY2" fmla="*/ 809898 h 2943498"/>
              <a:gd name="connsiteX3" fmla="*/ 7175886 w 7221606"/>
              <a:gd name="connsiteY3" fmla="*/ 2438400 h 2943498"/>
              <a:gd name="connsiteX4" fmla="*/ 23 w 7221606"/>
              <a:gd name="connsiteY4" fmla="*/ 2943498 h 2943498"/>
              <a:gd name="connsiteX0" fmla="*/ 19592 w 7206341"/>
              <a:gd name="connsiteY0" fmla="*/ 2952207 h 2952207"/>
              <a:gd name="connsiteX1" fmla="*/ 0 w 7206341"/>
              <a:gd name="connsiteY1" fmla="*/ 0 h 2952207"/>
              <a:gd name="connsiteX2" fmla="*/ 7206341 w 7206341"/>
              <a:gd name="connsiteY2" fmla="*/ 809898 h 2952207"/>
              <a:gd name="connsiteX3" fmla="*/ 7160621 w 7206341"/>
              <a:gd name="connsiteY3" fmla="*/ 2438400 h 2952207"/>
              <a:gd name="connsiteX4" fmla="*/ 19592 w 7206341"/>
              <a:gd name="connsiteY4" fmla="*/ 2952207 h 2952207"/>
              <a:gd name="connsiteX0" fmla="*/ 10883 w 7197632"/>
              <a:gd name="connsiteY0" fmla="*/ 2995750 h 2995750"/>
              <a:gd name="connsiteX1" fmla="*/ 0 w 7197632"/>
              <a:gd name="connsiteY1" fmla="*/ 0 h 2995750"/>
              <a:gd name="connsiteX2" fmla="*/ 7197632 w 7197632"/>
              <a:gd name="connsiteY2" fmla="*/ 853441 h 2995750"/>
              <a:gd name="connsiteX3" fmla="*/ 7151912 w 7197632"/>
              <a:gd name="connsiteY3" fmla="*/ 2481943 h 2995750"/>
              <a:gd name="connsiteX4" fmla="*/ 10883 w 7197632"/>
              <a:gd name="connsiteY4" fmla="*/ 2995750 h 2995750"/>
              <a:gd name="connsiteX0" fmla="*/ 16 w 7186765"/>
              <a:gd name="connsiteY0" fmla="*/ 2978333 h 2978333"/>
              <a:gd name="connsiteX1" fmla="*/ 23967 w 7186765"/>
              <a:gd name="connsiteY1" fmla="*/ 0 h 2978333"/>
              <a:gd name="connsiteX2" fmla="*/ 7186765 w 7186765"/>
              <a:gd name="connsiteY2" fmla="*/ 836024 h 2978333"/>
              <a:gd name="connsiteX3" fmla="*/ 7141045 w 7186765"/>
              <a:gd name="connsiteY3" fmla="*/ 2464526 h 2978333"/>
              <a:gd name="connsiteX4" fmla="*/ 16 w 7186765"/>
              <a:gd name="connsiteY4" fmla="*/ 2978333 h 2978333"/>
              <a:gd name="connsiteX0" fmla="*/ 2175 w 7188924"/>
              <a:gd name="connsiteY0" fmla="*/ 2969625 h 2969625"/>
              <a:gd name="connsiteX1" fmla="*/ 0 w 7188924"/>
              <a:gd name="connsiteY1" fmla="*/ 0 h 2969625"/>
              <a:gd name="connsiteX2" fmla="*/ 7188924 w 7188924"/>
              <a:gd name="connsiteY2" fmla="*/ 827316 h 2969625"/>
              <a:gd name="connsiteX3" fmla="*/ 7143204 w 7188924"/>
              <a:gd name="connsiteY3" fmla="*/ 2455818 h 2969625"/>
              <a:gd name="connsiteX4" fmla="*/ 2175 w 7188924"/>
              <a:gd name="connsiteY4" fmla="*/ 2969625 h 2969625"/>
              <a:gd name="connsiteX0" fmla="*/ 2175 w 7787638"/>
              <a:gd name="connsiteY0" fmla="*/ 2969625 h 2969625"/>
              <a:gd name="connsiteX1" fmla="*/ 0 w 7787638"/>
              <a:gd name="connsiteY1" fmla="*/ 0 h 2969625"/>
              <a:gd name="connsiteX2" fmla="*/ 7188924 w 7787638"/>
              <a:gd name="connsiteY2" fmla="*/ 827316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615644 w 7787638"/>
              <a:gd name="connsiteY2" fmla="*/ 862150 h 2969625"/>
              <a:gd name="connsiteX3" fmla="*/ 7787638 w 7787638"/>
              <a:gd name="connsiteY3" fmla="*/ 2481944 h 2969625"/>
              <a:gd name="connsiteX4" fmla="*/ 2175 w 7787638"/>
              <a:gd name="connsiteY4" fmla="*/ 2969625 h 2969625"/>
              <a:gd name="connsiteX0" fmla="*/ 2175 w 7787638"/>
              <a:gd name="connsiteY0" fmla="*/ 2969625 h 2969625"/>
              <a:gd name="connsiteX1" fmla="*/ 0 w 7787638"/>
              <a:gd name="connsiteY1" fmla="*/ 0 h 2969625"/>
              <a:gd name="connsiteX2" fmla="*/ 7702730 w 7787638"/>
              <a:gd name="connsiteY2" fmla="*/ 862150 h 2969625"/>
              <a:gd name="connsiteX3" fmla="*/ 7787638 w 7787638"/>
              <a:gd name="connsiteY3" fmla="*/ 2481944 h 2969625"/>
              <a:gd name="connsiteX4" fmla="*/ 2175 w 7787638"/>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7787638 w 8408124"/>
              <a:gd name="connsiteY3" fmla="*/ 2481944 h 2969625"/>
              <a:gd name="connsiteX4" fmla="*/ 2175 w 8408124"/>
              <a:gd name="connsiteY4" fmla="*/ 2969625 h 2969625"/>
              <a:gd name="connsiteX0" fmla="*/ 2175 w 8408124"/>
              <a:gd name="connsiteY0" fmla="*/ 2969625 h 2969625"/>
              <a:gd name="connsiteX1" fmla="*/ 0 w 8408124"/>
              <a:gd name="connsiteY1" fmla="*/ 0 h 2969625"/>
              <a:gd name="connsiteX2" fmla="*/ 8408124 w 8408124"/>
              <a:gd name="connsiteY2" fmla="*/ 783773 h 2969625"/>
              <a:gd name="connsiteX3" fmla="*/ 8388529 w 8408124"/>
              <a:gd name="connsiteY3" fmla="*/ 2420984 h 2969625"/>
              <a:gd name="connsiteX4" fmla="*/ 2175 w 8408124"/>
              <a:gd name="connsiteY4" fmla="*/ 2969625 h 2969625"/>
              <a:gd name="connsiteX0" fmla="*/ 2175 w 8388529"/>
              <a:gd name="connsiteY0" fmla="*/ 2969625 h 2969625"/>
              <a:gd name="connsiteX1" fmla="*/ 0 w 8388529"/>
              <a:gd name="connsiteY1" fmla="*/ 0 h 2969625"/>
              <a:gd name="connsiteX2" fmla="*/ 8146867 w 8388529"/>
              <a:gd name="connsiteY2" fmla="*/ 766355 h 2969625"/>
              <a:gd name="connsiteX3" fmla="*/ 8388529 w 8388529"/>
              <a:gd name="connsiteY3" fmla="*/ 2420984 h 2969625"/>
              <a:gd name="connsiteX4" fmla="*/ 2175 w 8388529"/>
              <a:gd name="connsiteY4" fmla="*/ 2969625 h 2969625"/>
              <a:gd name="connsiteX0" fmla="*/ 2175 w 8249192"/>
              <a:gd name="connsiteY0" fmla="*/ 2969625 h 2969625"/>
              <a:gd name="connsiteX1" fmla="*/ 0 w 8249192"/>
              <a:gd name="connsiteY1" fmla="*/ 0 h 2969625"/>
              <a:gd name="connsiteX2" fmla="*/ 8146867 w 8249192"/>
              <a:gd name="connsiteY2" fmla="*/ 766355 h 2969625"/>
              <a:gd name="connsiteX3" fmla="*/ 8249192 w 8249192"/>
              <a:gd name="connsiteY3" fmla="*/ 2438401 h 2969625"/>
              <a:gd name="connsiteX4" fmla="*/ 2175 w 8249192"/>
              <a:gd name="connsiteY4" fmla="*/ 2969625 h 2969625"/>
              <a:gd name="connsiteX0" fmla="*/ 2175 w 8257901"/>
              <a:gd name="connsiteY0" fmla="*/ 2969625 h 2969625"/>
              <a:gd name="connsiteX1" fmla="*/ 0 w 8257901"/>
              <a:gd name="connsiteY1" fmla="*/ 0 h 2969625"/>
              <a:gd name="connsiteX2" fmla="*/ 8146867 w 8257901"/>
              <a:gd name="connsiteY2" fmla="*/ 766355 h 2969625"/>
              <a:gd name="connsiteX3" fmla="*/ 8257901 w 8257901"/>
              <a:gd name="connsiteY3" fmla="*/ 2725784 h 2969625"/>
              <a:gd name="connsiteX4" fmla="*/ 2175 w 8257901"/>
              <a:gd name="connsiteY4" fmla="*/ 2969625 h 2969625"/>
              <a:gd name="connsiteX0" fmla="*/ 2175 w 8231776"/>
              <a:gd name="connsiteY0" fmla="*/ 2969625 h 2969625"/>
              <a:gd name="connsiteX1" fmla="*/ 0 w 8231776"/>
              <a:gd name="connsiteY1" fmla="*/ 0 h 2969625"/>
              <a:gd name="connsiteX2" fmla="*/ 8146867 w 8231776"/>
              <a:gd name="connsiteY2" fmla="*/ 766355 h 2969625"/>
              <a:gd name="connsiteX3" fmla="*/ 8231776 w 8231776"/>
              <a:gd name="connsiteY3" fmla="*/ 2586447 h 2969625"/>
              <a:gd name="connsiteX4" fmla="*/ 2175 w 8231776"/>
              <a:gd name="connsiteY4" fmla="*/ 2969625 h 2969625"/>
              <a:gd name="connsiteX0" fmla="*/ 2175 w 8196942"/>
              <a:gd name="connsiteY0" fmla="*/ 2969625 h 2969625"/>
              <a:gd name="connsiteX1" fmla="*/ 0 w 8196942"/>
              <a:gd name="connsiteY1" fmla="*/ 0 h 2969625"/>
              <a:gd name="connsiteX2" fmla="*/ 8146867 w 8196942"/>
              <a:gd name="connsiteY2" fmla="*/ 766355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38158 w 8196942"/>
              <a:gd name="connsiteY2" fmla="*/ 592184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55575 w 8196942"/>
              <a:gd name="connsiteY2" fmla="*/ 574767 h 2969625"/>
              <a:gd name="connsiteX3" fmla="*/ 8196942 w 8196942"/>
              <a:gd name="connsiteY3" fmla="*/ 2560321 h 2969625"/>
              <a:gd name="connsiteX4" fmla="*/ 2175 w 8196942"/>
              <a:gd name="connsiteY4" fmla="*/ 2969625 h 2969625"/>
              <a:gd name="connsiteX0" fmla="*/ 2175 w 8196942"/>
              <a:gd name="connsiteY0" fmla="*/ 2969625 h 2969625"/>
              <a:gd name="connsiteX1" fmla="*/ 0 w 8196942"/>
              <a:gd name="connsiteY1" fmla="*/ 0 h 2969625"/>
              <a:gd name="connsiteX2" fmla="*/ 8172992 w 8196942"/>
              <a:gd name="connsiteY2" fmla="*/ 566058 h 2969625"/>
              <a:gd name="connsiteX3" fmla="*/ 8196942 w 8196942"/>
              <a:gd name="connsiteY3" fmla="*/ 2560321 h 2969625"/>
              <a:gd name="connsiteX4" fmla="*/ 2175 w 8196942"/>
              <a:gd name="connsiteY4" fmla="*/ 2969625 h 2969625"/>
              <a:gd name="connsiteX0" fmla="*/ 2175 w 8199118"/>
              <a:gd name="connsiteY0" fmla="*/ 2969625 h 2969625"/>
              <a:gd name="connsiteX1" fmla="*/ 0 w 8199118"/>
              <a:gd name="connsiteY1" fmla="*/ 0 h 2969625"/>
              <a:gd name="connsiteX2" fmla="*/ 8199118 w 8199118"/>
              <a:gd name="connsiteY2" fmla="*/ 557350 h 2969625"/>
              <a:gd name="connsiteX3" fmla="*/ 8196942 w 8199118"/>
              <a:gd name="connsiteY3" fmla="*/ 2560321 h 2969625"/>
              <a:gd name="connsiteX4" fmla="*/ 2175 w 8199118"/>
              <a:gd name="connsiteY4" fmla="*/ 2969625 h 296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118" h="2969625">
                <a:moveTo>
                  <a:pt x="2175" y="2969625"/>
                </a:moveTo>
                <a:cubicBezTo>
                  <a:pt x="1450" y="1991362"/>
                  <a:pt x="725" y="978263"/>
                  <a:pt x="0" y="0"/>
                </a:cubicBezTo>
                <a:lnTo>
                  <a:pt x="8199118" y="557350"/>
                </a:lnTo>
                <a:cubicBezTo>
                  <a:pt x="8198393" y="1225007"/>
                  <a:pt x="8197667" y="1892664"/>
                  <a:pt x="8196942" y="2560321"/>
                </a:cubicBezTo>
                <a:lnTo>
                  <a:pt x="2175" y="2969625"/>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descr="Ein Bild, das Uhr, Zeichnung, Schild enthält.&#10;&#10;Automatisch generierte Beschreibung">
            <a:extLst>
              <a:ext uri="{FF2B5EF4-FFF2-40B4-BE49-F238E27FC236}">
                <a16:creationId xmlns:a16="http://schemas.microsoft.com/office/drawing/2014/main" id="{D52097DD-B36F-4068-BBA5-FAE41C11B4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793" y="2985577"/>
            <a:ext cx="1492733" cy="1492733"/>
          </a:xfrm>
          <a:prstGeom prst="rect">
            <a:avLst/>
          </a:prstGeom>
        </p:spPr>
      </p:pic>
      <p:sp>
        <p:nvSpPr>
          <p:cNvPr id="23" name="Ellipse 22">
            <a:extLst>
              <a:ext uri="{FF2B5EF4-FFF2-40B4-BE49-F238E27FC236}">
                <a16:creationId xmlns:a16="http://schemas.microsoft.com/office/drawing/2014/main" id="{31C37AFF-4133-426E-AB03-EB019FF06E65}"/>
              </a:ext>
            </a:extLst>
          </p:cNvPr>
          <p:cNvSpPr/>
          <p:nvPr userDrawn="1"/>
        </p:nvSpPr>
        <p:spPr>
          <a:xfrm>
            <a:off x="978669" y="3099602"/>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descr="Ein Bild, das Uhr, Zeichnung, Schild enthält.&#10;&#10;Automatisch generierte Beschreibung">
            <a:extLst>
              <a:ext uri="{FF2B5EF4-FFF2-40B4-BE49-F238E27FC236}">
                <a16:creationId xmlns:a16="http://schemas.microsoft.com/office/drawing/2014/main" id="{AB0B6DAC-AC42-418C-8435-88F1F7898E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2354" y="2164030"/>
            <a:ext cx="1492733" cy="1492733"/>
          </a:xfrm>
          <a:prstGeom prst="rect">
            <a:avLst/>
          </a:prstGeom>
        </p:spPr>
      </p:pic>
      <p:sp>
        <p:nvSpPr>
          <p:cNvPr id="26" name="Ellipse 25">
            <a:extLst>
              <a:ext uri="{FF2B5EF4-FFF2-40B4-BE49-F238E27FC236}">
                <a16:creationId xmlns:a16="http://schemas.microsoft.com/office/drawing/2014/main" id="{D3160B37-DA9E-4164-9B3E-44A8E922A357}"/>
              </a:ext>
            </a:extLst>
          </p:cNvPr>
          <p:cNvSpPr/>
          <p:nvPr userDrawn="1"/>
        </p:nvSpPr>
        <p:spPr>
          <a:xfrm>
            <a:off x="8861980" y="2297101"/>
            <a:ext cx="1219004"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Grafik 26" descr="Ein Bild, das Uhr, Zeichnung, Schild enthält.&#10;&#10;Automatisch generierte Beschreibung">
            <a:extLst>
              <a:ext uri="{FF2B5EF4-FFF2-40B4-BE49-F238E27FC236}">
                <a16:creationId xmlns:a16="http://schemas.microsoft.com/office/drawing/2014/main" id="{CF4D33C1-000A-4976-9DD4-40A63594D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5946" y="3944380"/>
            <a:ext cx="1492733" cy="1492733"/>
          </a:xfrm>
          <a:prstGeom prst="rect">
            <a:avLst/>
          </a:prstGeom>
        </p:spPr>
      </p:pic>
      <p:sp>
        <p:nvSpPr>
          <p:cNvPr id="28" name="Ellipse 27">
            <a:extLst>
              <a:ext uri="{FF2B5EF4-FFF2-40B4-BE49-F238E27FC236}">
                <a16:creationId xmlns:a16="http://schemas.microsoft.com/office/drawing/2014/main" id="{930E14E4-2D67-403E-9394-8AEE60CEB452}"/>
              </a:ext>
            </a:extLst>
          </p:cNvPr>
          <p:cNvSpPr/>
          <p:nvPr userDrawn="1"/>
        </p:nvSpPr>
        <p:spPr>
          <a:xfrm>
            <a:off x="8861980" y="4064749"/>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Ein Bild, das Uhr, Zeichnung, Schild enthält.&#10;&#10;Automatisch generierte Beschreibung">
            <a:extLst>
              <a:ext uri="{FF2B5EF4-FFF2-40B4-BE49-F238E27FC236}">
                <a16:creationId xmlns:a16="http://schemas.microsoft.com/office/drawing/2014/main" id="{49F34624-16AD-4013-BD53-5E3B3F81A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427" y="1234428"/>
            <a:ext cx="1492733" cy="1492733"/>
          </a:xfrm>
          <a:prstGeom prst="rect">
            <a:avLst/>
          </a:prstGeom>
        </p:spPr>
      </p:pic>
      <p:sp>
        <p:nvSpPr>
          <p:cNvPr id="35" name="Ellipse 34">
            <a:extLst>
              <a:ext uri="{FF2B5EF4-FFF2-40B4-BE49-F238E27FC236}">
                <a16:creationId xmlns:a16="http://schemas.microsoft.com/office/drawing/2014/main" id="{D674DEFF-3741-4200-8A49-904F6CD7DA44}"/>
              </a:ext>
            </a:extLst>
          </p:cNvPr>
          <p:cNvSpPr/>
          <p:nvPr userDrawn="1"/>
        </p:nvSpPr>
        <p:spPr>
          <a:xfrm>
            <a:off x="1001303" y="1348453"/>
            <a:ext cx="1222596"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rapezoid 10">
            <a:extLst>
              <a:ext uri="{FF2B5EF4-FFF2-40B4-BE49-F238E27FC236}">
                <a16:creationId xmlns:a16="http://schemas.microsoft.com/office/drawing/2014/main" id="{3639B941-3705-4D08-BBF0-594043E3F3E3}"/>
              </a:ext>
            </a:extLst>
          </p:cNvPr>
          <p:cNvSpPr/>
          <p:nvPr userDrawn="1"/>
        </p:nvSpPr>
        <p:spPr>
          <a:xfrm>
            <a:off x="3020731" y="-193"/>
            <a:ext cx="9171269" cy="1536016"/>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1184 w 982487"/>
              <a:gd name="connsiteY0" fmla="*/ 657581 h 706169"/>
              <a:gd name="connsiteX1" fmla="*/ 0 w 982487"/>
              <a:gd name="connsiteY1" fmla="*/ 66008 h 706169"/>
              <a:gd name="connsiteX2" fmla="*/ 982487 w 982487"/>
              <a:gd name="connsiteY2" fmla="*/ 0 h 706169"/>
              <a:gd name="connsiteX3" fmla="*/ 982487 w 982487"/>
              <a:gd name="connsiteY3" fmla="*/ 706169 h 706169"/>
              <a:gd name="connsiteX4" fmla="*/ 1184 w 982487"/>
              <a:gd name="connsiteY4" fmla="*/ 657581 h 706169"/>
              <a:gd name="connsiteX0" fmla="*/ 2299 w 982487"/>
              <a:gd name="connsiteY0" fmla="*/ 641717 h 706169"/>
              <a:gd name="connsiteX1" fmla="*/ 0 w 982487"/>
              <a:gd name="connsiteY1" fmla="*/ 66008 h 706169"/>
              <a:gd name="connsiteX2" fmla="*/ 982487 w 982487"/>
              <a:gd name="connsiteY2" fmla="*/ 0 h 706169"/>
              <a:gd name="connsiteX3" fmla="*/ 982487 w 982487"/>
              <a:gd name="connsiteY3" fmla="*/ 706169 h 706169"/>
              <a:gd name="connsiteX4" fmla="*/ 2299 w 982487"/>
              <a:gd name="connsiteY4" fmla="*/ 641717 h 706169"/>
              <a:gd name="connsiteX0" fmla="*/ 83 w 980271"/>
              <a:gd name="connsiteY0" fmla="*/ 641717 h 706169"/>
              <a:gd name="connsiteX1" fmla="*/ 556 w 980271"/>
              <a:gd name="connsiteY1" fmla="*/ 62042 h 706169"/>
              <a:gd name="connsiteX2" fmla="*/ 980271 w 980271"/>
              <a:gd name="connsiteY2" fmla="*/ 0 h 706169"/>
              <a:gd name="connsiteX3" fmla="*/ 980271 w 980271"/>
              <a:gd name="connsiteY3" fmla="*/ 706169 h 706169"/>
              <a:gd name="connsiteX4" fmla="*/ 83 w 980271"/>
              <a:gd name="connsiteY4" fmla="*/ 641717 h 706169"/>
              <a:gd name="connsiteX0" fmla="*/ 1375 w 981563"/>
              <a:gd name="connsiteY0" fmla="*/ 641717 h 706169"/>
              <a:gd name="connsiteX1" fmla="*/ 0 w 981563"/>
              <a:gd name="connsiteY1" fmla="*/ 73940 h 706169"/>
              <a:gd name="connsiteX2" fmla="*/ 981563 w 981563"/>
              <a:gd name="connsiteY2" fmla="*/ 0 h 706169"/>
              <a:gd name="connsiteX3" fmla="*/ 981563 w 981563"/>
              <a:gd name="connsiteY3" fmla="*/ 706169 h 706169"/>
              <a:gd name="connsiteX4" fmla="*/ 1375 w 981563"/>
              <a:gd name="connsiteY4" fmla="*/ 641717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563" h="706169">
                <a:moveTo>
                  <a:pt x="1375" y="641717"/>
                </a:moveTo>
                <a:cubicBezTo>
                  <a:pt x="962" y="499265"/>
                  <a:pt x="413" y="216392"/>
                  <a:pt x="0" y="73940"/>
                </a:cubicBezTo>
                <a:lnTo>
                  <a:pt x="981563" y="0"/>
                </a:lnTo>
                <a:lnTo>
                  <a:pt x="981563" y="706169"/>
                </a:lnTo>
                <a:lnTo>
                  <a:pt x="1375" y="641717"/>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Titel 1">
            <a:extLst>
              <a:ext uri="{FF2B5EF4-FFF2-40B4-BE49-F238E27FC236}">
                <a16:creationId xmlns:a16="http://schemas.microsoft.com/office/drawing/2014/main" id="{C29B4FD2-B7A6-424D-815D-56A0FA09ED99}"/>
              </a:ext>
            </a:extLst>
          </p:cNvPr>
          <p:cNvSpPr>
            <a:spLocks noGrp="1"/>
          </p:cNvSpPr>
          <p:nvPr>
            <p:ph type="title" hasCustomPrompt="1"/>
          </p:nvPr>
        </p:nvSpPr>
        <p:spPr>
          <a:xfrm>
            <a:off x="3114136" y="269217"/>
            <a:ext cx="6992239" cy="1019119"/>
          </a:xfrm>
        </p:spPr>
        <p:txBody>
          <a:bodyPr>
            <a:normAutofit/>
          </a:bodyPr>
          <a:lstStyle>
            <a:lvl1pPr>
              <a:defRPr sz="4000" b="0">
                <a:solidFill>
                  <a:srgbClr val="ED1350"/>
                </a:solidFill>
                <a:latin typeface="Lexia XBold" panose="02000503040000020003" pitchFamily="2" charset="0"/>
              </a:defRPr>
            </a:lvl1pPr>
          </a:lstStyle>
          <a:p>
            <a:r>
              <a:rPr lang="de-DE" dirty="0"/>
              <a:t>Titel</a:t>
            </a:r>
          </a:p>
        </p:txBody>
      </p:sp>
      <p:pic>
        <p:nvPicPr>
          <p:cNvPr id="38" name="Grafik 37" descr="Ein Bild, das Schild, Essen, Frau, haltend enthält.&#10;&#10;Automatisch generierte Beschreibung">
            <a:extLst>
              <a:ext uri="{FF2B5EF4-FFF2-40B4-BE49-F238E27FC236}">
                <a16:creationId xmlns:a16="http://schemas.microsoft.com/office/drawing/2014/main" id="{255B11CA-E2B7-4CA5-8A4F-08C00C9C2E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6496" y="136525"/>
            <a:ext cx="1685383" cy="1191491"/>
          </a:xfrm>
          <a:prstGeom prst="rect">
            <a:avLst/>
          </a:prstGeom>
        </p:spPr>
      </p:pic>
      <p:pic>
        <p:nvPicPr>
          <p:cNvPr id="40" name="Grafik 39" descr="Ein Bild, das Uhr, Zeichnung, Schild enthält.&#10;&#10;Automatisch generierte Beschreibung">
            <a:extLst>
              <a:ext uri="{FF2B5EF4-FFF2-40B4-BE49-F238E27FC236}">
                <a16:creationId xmlns:a16="http://schemas.microsoft.com/office/drawing/2014/main" id="{5222A46A-15B4-45A0-90F9-C39B300BF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682719"/>
            <a:ext cx="1492733" cy="1492733"/>
          </a:xfrm>
          <a:prstGeom prst="rect">
            <a:avLst/>
          </a:prstGeom>
        </p:spPr>
      </p:pic>
      <p:sp>
        <p:nvSpPr>
          <p:cNvPr id="42" name="Ellipse 41">
            <a:extLst>
              <a:ext uri="{FF2B5EF4-FFF2-40B4-BE49-F238E27FC236}">
                <a16:creationId xmlns:a16="http://schemas.microsoft.com/office/drawing/2014/main" id="{12776347-C6A2-43D1-8AA8-BC94C7B6E1EB}"/>
              </a:ext>
            </a:extLst>
          </p:cNvPr>
          <p:cNvSpPr/>
          <p:nvPr userDrawn="1"/>
        </p:nvSpPr>
        <p:spPr>
          <a:xfrm>
            <a:off x="975075" y="4796744"/>
            <a:ext cx="1248823" cy="1251993"/>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Inhaltsplatzhalter 2">
            <a:extLst>
              <a:ext uri="{FF2B5EF4-FFF2-40B4-BE49-F238E27FC236}">
                <a16:creationId xmlns:a16="http://schemas.microsoft.com/office/drawing/2014/main" id="{FBDA1243-7759-4BFC-99D2-C2083B0C30E8}"/>
              </a:ext>
            </a:extLst>
          </p:cNvPr>
          <p:cNvSpPr>
            <a:spLocks noGrp="1"/>
          </p:cNvSpPr>
          <p:nvPr>
            <p:ph sz="half" idx="19" hasCustomPrompt="1"/>
          </p:nvPr>
        </p:nvSpPr>
        <p:spPr>
          <a:xfrm>
            <a:off x="1160155" y="1570870"/>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8" name="Inhaltsplatzhalter 2">
            <a:extLst>
              <a:ext uri="{FF2B5EF4-FFF2-40B4-BE49-F238E27FC236}">
                <a16:creationId xmlns:a16="http://schemas.microsoft.com/office/drawing/2014/main" id="{F5D63DA0-376B-4044-92AB-E4AB7A3DC6D1}"/>
              </a:ext>
            </a:extLst>
          </p:cNvPr>
          <p:cNvSpPr>
            <a:spLocks noGrp="1"/>
          </p:cNvSpPr>
          <p:nvPr>
            <p:ph sz="half" idx="20" hasCustomPrompt="1"/>
          </p:nvPr>
        </p:nvSpPr>
        <p:spPr>
          <a:xfrm>
            <a:off x="1133928" y="3284922"/>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49" name="Inhaltsplatzhalter 2">
            <a:extLst>
              <a:ext uri="{FF2B5EF4-FFF2-40B4-BE49-F238E27FC236}">
                <a16:creationId xmlns:a16="http://schemas.microsoft.com/office/drawing/2014/main" id="{D632DE7B-69B5-4940-9124-89D9AF2C4008}"/>
              </a:ext>
            </a:extLst>
          </p:cNvPr>
          <p:cNvSpPr>
            <a:spLocks noGrp="1"/>
          </p:cNvSpPr>
          <p:nvPr>
            <p:ph sz="half" idx="21" hasCustomPrompt="1"/>
          </p:nvPr>
        </p:nvSpPr>
        <p:spPr>
          <a:xfrm>
            <a:off x="1148848" y="5026665"/>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0" name="Inhaltsplatzhalter 2">
            <a:extLst>
              <a:ext uri="{FF2B5EF4-FFF2-40B4-BE49-F238E27FC236}">
                <a16:creationId xmlns:a16="http://schemas.microsoft.com/office/drawing/2014/main" id="{B87F33F2-8F97-4D77-988D-412BED241B84}"/>
              </a:ext>
            </a:extLst>
          </p:cNvPr>
          <p:cNvSpPr>
            <a:spLocks noGrp="1"/>
          </p:cNvSpPr>
          <p:nvPr>
            <p:ph sz="half" idx="22" hasCustomPrompt="1"/>
          </p:nvPr>
        </p:nvSpPr>
        <p:spPr>
          <a:xfrm>
            <a:off x="9038082" y="2526713"/>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1" name="Inhaltsplatzhalter 2">
            <a:extLst>
              <a:ext uri="{FF2B5EF4-FFF2-40B4-BE49-F238E27FC236}">
                <a16:creationId xmlns:a16="http://schemas.microsoft.com/office/drawing/2014/main" id="{DB2A89AA-A0E6-426E-BCCA-EB88ADC4119F}"/>
              </a:ext>
            </a:extLst>
          </p:cNvPr>
          <p:cNvSpPr>
            <a:spLocks noGrp="1"/>
          </p:cNvSpPr>
          <p:nvPr>
            <p:ph sz="half" idx="23" hasCustomPrompt="1"/>
          </p:nvPr>
        </p:nvSpPr>
        <p:spPr>
          <a:xfrm>
            <a:off x="9020328" y="4294620"/>
            <a:ext cx="901275" cy="825122"/>
          </a:xfrm>
          <a:prstGeom prst="rect">
            <a:avLst/>
          </a:prstGeom>
        </p:spPr>
        <p:txBody>
          <a:bodyPr anchor="ctr"/>
          <a:lstStyle>
            <a:lvl2pPr marL="0" indent="0">
              <a:lnSpc>
                <a:spcPct val="100000"/>
              </a:lnSpc>
              <a:spcBef>
                <a:spcPts val="0"/>
              </a:spcBef>
              <a:buNone/>
              <a:defRPr i="0">
                <a:solidFill>
                  <a:schemeClr val="tx1"/>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Icon</a:t>
            </a:r>
          </a:p>
        </p:txBody>
      </p:sp>
      <p:sp>
        <p:nvSpPr>
          <p:cNvPr id="52" name="Inhaltsplatzhalter 2">
            <a:extLst>
              <a:ext uri="{FF2B5EF4-FFF2-40B4-BE49-F238E27FC236}">
                <a16:creationId xmlns:a16="http://schemas.microsoft.com/office/drawing/2014/main" id="{F32EF9EA-2988-4E03-AEDD-0A400BBA471E}"/>
              </a:ext>
            </a:extLst>
          </p:cNvPr>
          <p:cNvSpPr>
            <a:spLocks noGrp="1"/>
          </p:cNvSpPr>
          <p:nvPr>
            <p:ph sz="half" idx="24" hasCustomPrompt="1"/>
          </p:nvPr>
        </p:nvSpPr>
        <p:spPr>
          <a:xfrm>
            <a:off x="2421034" y="1753179"/>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3" name="Inhaltsplatzhalter 2">
            <a:extLst>
              <a:ext uri="{FF2B5EF4-FFF2-40B4-BE49-F238E27FC236}">
                <a16:creationId xmlns:a16="http://schemas.microsoft.com/office/drawing/2014/main" id="{62FAC37B-261A-4842-9F6C-EAB099CBD759}"/>
              </a:ext>
            </a:extLst>
          </p:cNvPr>
          <p:cNvSpPr>
            <a:spLocks noGrp="1"/>
          </p:cNvSpPr>
          <p:nvPr>
            <p:ph sz="half" idx="25" hasCustomPrompt="1"/>
          </p:nvPr>
        </p:nvSpPr>
        <p:spPr>
          <a:xfrm>
            <a:off x="3217622" y="2615327"/>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4" name="Inhaltsplatzhalter 2">
            <a:extLst>
              <a:ext uri="{FF2B5EF4-FFF2-40B4-BE49-F238E27FC236}">
                <a16:creationId xmlns:a16="http://schemas.microsoft.com/office/drawing/2014/main" id="{BEC52500-E545-4718-A026-EB67A1C09473}"/>
              </a:ext>
            </a:extLst>
          </p:cNvPr>
          <p:cNvSpPr>
            <a:spLocks noGrp="1"/>
          </p:cNvSpPr>
          <p:nvPr>
            <p:ph sz="half" idx="26" hasCustomPrompt="1"/>
          </p:nvPr>
        </p:nvSpPr>
        <p:spPr>
          <a:xfrm>
            <a:off x="2428244" y="3438187"/>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5" name="Inhaltsplatzhalter 2">
            <a:extLst>
              <a:ext uri="{FF2B5EF4-FFF2-40B4-BE49-F238E27FC236}">
                <a16:creationId xmlns:a16="http://schemas.microsoft.com/office/drawing/2014/main" id="{F1140EF1-B6DA-4750-B5FF-CF2F012A5001}"/>
              </a:ext>
            </a:extLst>
          </p:cNvPr>
          <p:cNvSpPr>
            <a:spLocks noGrp="1"/>
          </p:cNvSpPr>
          <p:nvPr>
            <p:ph sz="half" idx="27" hasCustomPrompt="1"/>
          </p:nvPr>
        </p:nvSpPr>
        <p:spPr>
          <a:xfrm>
            <a:off x="3217621" y="4315194"/>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
        <p:nvSpPr>
          <p:cNvPr id="56" name="Inhaltsplatzhalter 2">
            <a:extLst>
              <a:ext uri="{FF2B5EF4-FFF2-40B4-BE49-F238E27FC236}">
                <a16:creationId xmlns:a16="http://schemas.microsoft.com/office/drawing/2014/main" id="{C258F585-077C-4EB5-928B-22F9C40DFF05}"/>
              </a:ext>
            </a:extLst>
          </p:cNvPr>
          <p:cNvSpPr>
            <a:spLocks noGrp="1"/>
          </p:cNvSpPr>
          <p:nvPr>
            <p:ph sz="half" idx="28" hasCustomPrompt="1"/>
          </p:nvPr>
        </p:nvSpPr>
        <p:spPr>
          <a:xfrm>
            <a:off x="2465186" y="5203830"/>
            <a:ext cx="5287037" cy="557251"/>
          </a:xfrm>
          <a:prstGeom prst="rect">
            <a:avLst/>
          </a:prstGeom>
        </p:spPr>
        <p:txBody>
          <a:bodyPr anchor="ctr"/>
          <a:lstStyle>
            <a:lvl2pPr marL="0" indent="0">
              <a:lnSpc>
                <a:spcPct val="100000"/>
              </a:lnSpc>
              <a:spcBef>
                <a:spcPts val="0"/>
              </a:spcBef>
              <a:buNone/>
              <a:defRPr i="0">
                <a:solidFill>
                  <a:srgbClr val="F2F2F2"/>
                </a:solidFill>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Text</a:t>
            </a:r>
          </a:p>
        </p:txBody>
      </p:sp>
    </p:spTree>
    <p:extLst>
      <p:ext uri="{BB962C8B-B14F-4D97-AF65-F5344CB8AC3E}">
        <p14:creationId xmlns:p14="http://schemas.microsoft.com/office/powerpoint/2010/main" val="214114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9F3D9-D334-4A0E-A074-D693B8A7A14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2B1D18C-E64E-4B3F-9D9F-02DCF0DCF3B0}"/>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4E1B47E4-7A13-49C8-A8EC-07232449A438}"/>
              </a:ext>
            </a:extLst>
          </p:cNvPr>
          <p:cNvSpPr>
            <a:spLocks noGrp="1"/>
          </p:cNvSpPr>
          <p:nvPr>
            <p:ph type="ftr" sz="quarter" idx="11"/>
          </p:nvPr>
        </p:nvSpPr>
        <p:spPr/>
        <p:txBody>
          <a:bodyPr/>
          <a:lstStyle/>
          <a:p>
            <a:r>
              <a:rPr lang="de-DE"/>
              <a:t>Stadt. Land.Welt. - Web 2023</a:t>
            </a:r>
          </a:p>
        </p:txBody>
      </p:sp>
      <p:sp>
        <p:nvSpPr>
          <p:cNvPr id="5" name="Foliennummernplatzhalter 4">
            <a:extLst>
              <a:ext uri="{FF2B5EF4-FFF2-40B4-BE49-F238E27FC236}">
                <a16:creationId xmlns:a16="http://schemas.microsoft.com/office/drawing/2014/main" id="{4B6CA595-979E-4EBC-9F29-86350BB10BF8}"/>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22484264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018BCC91-0454-44B7-A142-C31611BB3F18}"/>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5584E132-F615-46CC-A4A8-ABC6C8DD286B}"/>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DC4F49A-2E12-4E5B-9614-2B2AA25157CC}"/>
              </a:ext>
            </a:extLst>
          </p:cNvPr>
          <p:cNvSpPr>
            <a:spLocks noGrp="1"/>
          </p:cNvSpPr>
          <p:nvPr>
            <p:ph type="dt" sz="half" idx="10"/>
          </p:nvPr>
        </p:nvSpPr>
        <p:spPr/>
        <p:txBody>
          <a:bodyPr/>
          <a:lstStyle/>
          <a:p>
            <a:endParaRPr lang="de-DE" dirty="0"/>
          </a:p>
        </p:txBody>
      </p:sp>
      <p:sp>
        <p:nvSpPr>
          <p:cNvPr id="4" name="Fußzeilenplatzhalter 3">
            <a:extLst>
              <a:ext uri="{FF2B5EF4-FFF2-40B4-BE49-F238E27FC236}">
                <a16:creationId xmlns:a16="http://schemas.microsoft.com/office/drawing/2014/main" id="{2008BEE6-2B3D-4C77-9BE0-ACDD1C546E90}"/>
              </a:ext>
            </a:extLst>
          </p:cNvPr>
          <p:cNvSpPr>
            <a:spLocks noGrp="1"/>
          </p:cNvSpPr>
          <p:nvPr>
            <p:ph type="ftr" sz="quarter" idx="11"/>
          </p:nvPr>
        </p:nvSpPr>
        <p:spPr/>
        <p:txBody>
          <a:bodyPr/>
          <a:lstStyle/>
          <a:p>
            <a:r>
              <a:rPr lang="de-DE"/>
              <a:t>Stadt. Land.Welt. - Web 2023</a:t>
            </a:r>
            <a:endParaRPr lang="de-DE" dirty="0"/>
          </a:p>
        </p:txBody>
      </p:sp>
      <p:sp>
        <p:nvSpPr>
          <p:cNvPr id="5" name="Foliennummernplatzhalter 4">
            <a:extLst>
              <a:ext uri="{FF2B5EF4-FFF2-40B4-BE49-F238E27FC236}">
                <a16:creationId xmlns:a16="http://schemas.microsoft.com/office/drawing/2014/main" id="{860B2F14-A0A9-475A-86ED-18B186B4A71E}"/>
              </a:ext>
            </a:extLst>
          </p:cNvPr>
          <p:cNvSpPr>
            <a:spLocks noGrp="1"/>
          </p:cNvSpPr>
          <p:nvPr>
            <p:ph type="sldNum" sz="quarter" idx="12"/>
          </p:nvPr>
        </p:nvSpPr>
        <p:spPr/>
        <p:txBody>
          <a:bodyPr/>
          <a:lstStyle/>
          <a:p>
            <a:fld id="{D60FC35C-E9E8-4AA5-A3C2-62C40A5008BC}" type="slidenum">
              <a:rPr lang="de-DE" smtClean="0"/>
              <a:pPr/>
              <a:t>‹Nr.›</a:t>
            </a:fld>
            <a:endParaRPr lang="de-DE" dirty="0"/>
          </a:p>
        </p:txBody>
      </p:sp>
      <p:sp>
        <p:nvSpPr>
          <p:cNvPr id="16" name="Freihandform: Form 15">
            <a:extLst>
              <a:ext uri="{FF2B5EF4-FFF2-40B4-BE49-F238E27FC236}">
                <a16:creationId xmlns:a16="http://schemas.microsoft.com/office/drawing/2014/main" id="{A594FF79-FB7B-4C1F-B700-C7024D13AA88}"/>
              </a:ext>
            </a:extLst>
          </p:cNvPr>
          <p:cNvSpPr/>
          <p:nvPr userDrawn="1"/>
        </p:nvSpPr>
        <p:spPr>
          <a:xfrm rot="10800000">
            <a:off x="4801062" y="2578931"/>
            <a:ext cx="1056273" cy="2888833"/>
          </a:xfrm>
          <a:custGeom>
            <a:avLst/>
            <a:gdLst>
              <a:gd name="connsiteX0" fmla="*/ 5407 w 1056273"/>
              <a:gd name="connsiteY0" fmla="*/ 2888833 h 2888833"/>
              <a:gd name="connsiteX1" fmla="*/ 5245 w 1056273"/>
              <a:gd name="connsiteY1" fmla="*/ 2812649 h 2888833"/>
              <a:gd name="connsiteX2" fmla="*/ 0 w 1056273"/>
              <a:gd name="connsiteY2" fmla="*/ 35374 h 2888833"/>
              <a:gd name="connsiteX3" fmla="*/ 1050918 w 1056273"/>
              <a:gd name="connsiteY3" fmla="*/ 0 h 2888833"/>
              <a:gd name="connsiteX4" fmla="*/ 1051078 w 1056273"/>
              <a:gd name="connsiteY4" fmla="*/ 75843 h 2888833"/>
              <a:gd name="connsiteX5" fmla="*/ 1056273 w 1056273"/>
              <a:gd name="connsiteY5" fmla="*/ 2853117 h 2888833"/>
              <a:gd name="connsiteX6" fmla="*/ 5407 w 1056273"/>
              <a:gd name="connsiteY6" fmla="*/ 2888833 h 288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273" h="2888833">
                <a:moveTo>
                  <a:pt x="5407" y="2888833"/>
                </a:moveTo>
                <a:lnTo>
                  <a:pt x="5245" y="2812649"/>
                </a:lnTo>
                <a:cubicBezTo>
                  <a:pt x="3480" y="1943906"/>
                  <a:pt x="1840" y="647554"/>
                  <a:pt x="0" y="35374"/>
                </a:cubicBezTo>
                <a:lnTo>
                  <a:pt x="1050918" y="0"/>
                </a:lnTo>
                <a:lnTo>
                  <a:pt x="1051078" y="75843"/>
                </a:lnTo>
                <a:cubicBezTo>
                  <a:pt x="1052826" y="944587"/>
                  <a:pt x="1054450" y="2240938"/>
                  <a:pt x="1056273" y="2853117"/>
                </a:cubicBezTo>
                <a:lnTo>
                  <a:pt x="5407" y="2888833"/>
                </a:lnTo>
                <a:close/>
              </a:path>
            </a:pathLst>
          </a:custGeom>
          <a:solidFill>
            <a:srgbClr val="A79B8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5" name="Freihandform: Form 14">
            <a:extLst>
              <a:ext uri="{FF2B5EF4-FFF2-40B4-BE49-F238E27FC236}">
                <a16:creationId xmlns:a16="http://schemas.microsoft.com/office/drawing/2014/main" id="{C2C11F98-2AE7-48AA-A090-8599E60C5B89}"/>
              </a:ext>
            </a:extLst>
          </p:cNvPr>
          <p:cNvSpPr/>
          <p:nvPr userDrawn="1"/>
        </p:nvSpPr>
        <p:spPr>
          <a:xfrm rot="10800000">
            <a:off x="470743" y="1878666"/>
            <a:ext cx="5381184" cy="3735041"/>
          </a:xfrm>
          <a:custGeom>
            <a:avLst/>
            <a:gdLst>
              <a:gd name="connsiteX0" fmla="*/ 5381184 w 5381184"/>
              <a:gd name="connsiteY0" fmla="*/ 3735041 h 3735041"/>
              <a:gd name="connsiteX1" fmla="*/ 1084 w 5381184"/>
              <a:gd name="connsiteY1" fmla="*/ 3478051 h 3735041"/>
              <a:gd name="connsiteX2" fmla="*/ 248 w 5381184"/>
              <a:gd name="connsiteY2" fmla="*/ 3150975 h 3735041"/>
              <a:gd name="connsiteX3" fmla="*/ 0 w 5381184"/>
              <a:gd name="connsiteY3" fmla="*/ 3034776 h 3735041"/>
              <a:gd name="connsiteX4" fmla="*/ 1050866 w 5381184"/>
              <a:gd name="connsiteY4" fmla="*/ 2999060 h 3735041"/>
              <a:gd name="connsiteX5" fmla="*/ 1045671 w 5381184"/>
              <a:gd name="connsiteY5" fmla="*/ 221786 h 3735041"/>
              <a:gd name="connsiteX6" fmla="*/ 1045511 w 5381184"/>
              <a:gd name="connsiteY6" fmla="*/ 145943 h 3735041"/>
              <a:gd name="connsiteX7" fmla="*/ 5381184 w 5381184"/>
              <a:gd name="connsiteY7" fmla="*/ 0 h 3735041"/>
              <a:gd name="connsiteX8" fmla="*/ 5381184 w 5381184"/>
              <a:gd name="connsiteY8" fmla="*/ 3735041 h 373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1184" h="3735041">
                <a:moveTo>
                  <a:pt x="5381184" y="3735041"/>
                </a:moveTo>
                <a:lnTo>
                  <a:pt x="1084" y="3478051"/>
                </a:lnTo>
                <a:cubicBezTo>
                  <a:pt x="801" y="3383870"/>
                  <a:pt x="522" y="3273495"/>
                  <a:pt x="248" y="3150975"/>
                </a:cubicBezTo>
                <a:lnTo>
                  <a:pt x="0" y="3034776"/>
                </a:lnTo>
                <a:lnTo>
                  <a:pt x="1050866" y="2999060"/>
                </a:lnTo>
                <a:cubicBezTo>
                  <a:pt x="1049043" y="2386881"/>
                  <a:pt x="1047419" y="1090530"/>
                  <a:pt x="1045671" y="221786"/>
                </a:cubicBezTo>
                <a:lnTo>
                  <a:pt x="1045511" y="145943"/>
                </a:lnTo>
                <a:lnTo>
                  <a:pt x="5381184" y="0"/>
                </a:lnTo>
                <a:lnTo>
                  <a:pt x="5381184" y="3735041"/>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4" name="Freihandform: Form 13">
            <a:extLst>
              <a:ext uri="{FF2B5EF4-FFF2-40B4-BE49-F238E27FC236}">
                <a16:creationId xmlns:a16="http://schemas.microsoft.com/office/drawing/2014/main" id="{39D0F14A-6729-4E69-B60A-7D09F10CEC71}"/>
              </a:ext>
            </a:extLst>
          </p:cNvPr>
          <p:cNvSpPr/>
          <p:nvPr userDrawn="1"/>
        </p:nvSpPr>
        <p:spPr>
          <a:xfrm rot="10800000">
            <a:off x="4806417" y="2433329"/>
            <a:ext cx="5329621" cy="3735041"/>
          </a:xfrm>
          <a:custGeom>
            <a:avLst/>
            <a:gdLst>
              <a:gd name="connsiteX0" fmla="*/ 0 w 5329621"/>
              <a:gd name="connsiteY0" fmla="*/ 3735041 h 3735041"/>
              <a:gd name="connsiteX1" fmla="*/ 0 w 5329621"/>
              <a:gd name="connsiteY1" fmla="*/ 0 h 3735041"/>
              <a:gd name="connsiteX2" fmla="*/ 5328547 w 5329621"/>
              <a:gd name="connsiteY2" fmla="*/ 256990 h 3735041"/>
              <a:gd name="connsiteX3" fmla="*/ 5329375 w 5329621"/>
              <a:gd name="connsiteY3" fmla="*/ 584066 h 3735041"/>
              <a:gd name="connsiteX4" fmla="*/ 5329621 w 5329621"/>
              <a:gd name="connsiteY4" fmla="*/ 700606 h 3735041"/>
              <a:gd name="connsiteX5" fmla="*/ 4278703 w 5329621"/>
              <a:gd name="connsiteY5" fmla="*/ 735980 h 3735041"/>
              <a:gd name="connsiteX6" fmla="*/ 4283948 w 5329621"/>
              <a:gd name="connsiteY6" fmla="*/ 3513255 h 3735041"/>
              <a:gd name="connsiteX7" fmla="*/ 4284110 w 5329621"/>
              <a:gd name="connsiteY7" fmla="*/ 3589439 h 3735041"/>
              <a:gd name="connsiteX8" fmla="*/ 0 w 5329621"/>
              <a:gd name="connsiteY8" fmla="*/ 3735041 h 373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9621" h="3735041">
                <a:moveTo>
                  <a:pt x="0" y="3735041"/>
                </a:moveTo>
                <a:lnTo>
                  <a:pt x="0" y="0"/>
                </a:lnTo>
                <a:lnTo>
                  <a:pt x="5328547" y="256990"/>
                </a:lnTo>
                <a:cubicBezTo>
                  <a:pt x="5328827" y="351171"/>
                  <a:pt x="5329103" y="461546"/>
                  <a:pt x="5329375" y="584066"/>
                </a:cubicBezTo>
                <a:lnTo>
                  <a:pt x="5329621" y="700606"/>
                </a:lnTo>
                <a:lnTo>
                  <a:pt x="4278703" y="735980"/>
                </a:lnTo>
                <a:cubicBezTo>
                  <a:pt x="4280543" y="1348160"/>
                  <a:pt x="4282183" y="2644512"/>
                  <a:pt x="4283948" y="3513255"/>
                </a:cubicBezTo>
                <a:lnTo>
                  <a:pt x="4284110" y="3589439"/>
                </a:lnTo>
                <a:lnTo>
                  <a:pt x="0" y="3735041"/>
                </a:lnTo>
                <a:close/>
              </a:path>
            </a:pathLst>
          </a:custGeom>
          <a:solidFill>
            <a:srgbClr val="9386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25821"/>
              </a:solidFill>
            </a:endParaRPr>
          </a:p>
        </p:txBody>
      </p:sp>
      <p:sp>
        <p:nvSpPr>
          <p:cNvPr id="17" name="Inhaltsplatzhalter 2">
            <a:extLst>
              <a:ext uri="{FF2B5EF4-FFF2-40B4-BE49-F238E27FC236}">
                <a16:creationId xmlns:a16="http://schemas.microsoft.com/office/drawing/2014/main" id="{A3EBD74E-39F1-4131-875D-EA98E6D7D0CE}"/>
              </a:ext>
            </a:extLst>
          </p:cNvPr>
          <p:cNvSpPr>
            <a:spLocks noGrp="1"/>
          </p:cNvSpPr>
          <p:nvPr>
            <p:ph sz="half" idx="13" hasCustomPrompt="1"/>
          </p:nvPr>
        </p:nvSpPr>
        <p:spPr>
          <a:xfrm>
            <a:off x="577970" y="2170232"/>
            <a:ext cx="4223038" cy="3178145"/>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8" name="Inhaltsplatzhalter 2">
            <a:extLst>
              <a:ext uri="{FF2B5EF4-FFF2-40B4-BE49-F238E27FC236}">
                <a16:creationId xmlns:a16="http://schemas.microsoft.com/office/drawing/2014/main" id="{F32A3775-4724-4A89-BE29-5E0C2A1C5264}"/>
              </a:ext>
            </a:extLst>
          </p:cNvPr>
          <p:cNvSpPr>
            <a:spLocks noGrp="1"/>
          </p:cNvSpPr>
          <p:nvPr>
            <p:ph sz="half" idx="14" hasCustomPrompt="1"/>
          </p:nvPr>
        </p:nvSpPr>
        <p:spPr>
          <a:xfrm>
            <a:off x="5898134" y="2754209"/>
            <a:ext cx="4114801" cy="3180766"/>
          </a:xfrm>
          <a:prstGeom prst="rect">
            <a:avLst/>
          </a:prstGeom>
        </p:spPr>
        <p:txBody>
          <a:bodyPr/>
          <a:lstStyle>
            <a:lvl2pPr>
              <a:lnSpc>
                <a:spcPct val="100000"/>
              </a:lnSpc>
              <a:spcBef>
                <a:spcPts val="0"/>
              </a:spcBef>
              <a:defRPr>
                <a:solidFill>
                  <a:srgbClr val="F2F2F2"/>
                </a:solidFill>
              </a:defRPr>
            </a:lvl2pPr>
            <a:lvl3pPr>
              <a:lnSpc>
                <a:spcPct val="100000"/>
              </a:lnSpc>
              <a:spcBef>
                <a:spcPts val="0"/>
              </a:spcBef>
              <a:defRPr>
                <a:solidFill>
                  <a:srgbClr val="F2F2F2"/>
                </a:solidFill>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p:txBody>
      </p:sp>
    </p:spTree>
    <p:extLst>
      <p:ext uri="{BB962C8B-B14F-4D97-AF65-F5344CB8AC3E}">
        <p14:creationId xmlns:p14="http://schemas.microsoft.com/office/powerpoint/2010/main" val="7939124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Trapezoid 10">
            <a:extLst>
              <a:ext uri="{FF2B5EF4-FFF2-40B4-BE49-F238E27FC236}">
                <a16:creationId xmlns:a16="http://schemas.microsoft.com/office/drawing/2014/main" id="{53AC81E8-64B9-47BB-831A-6ADB3E35C4CB}"/>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855087C3-C197-4561-A1B8-48872A6A141A}"/>
              </a:ext>
            </a:extLst>
          </p:cNvPr>
          <p:cNvSpPr>
            <a:spLocks noGrp="1"/>
          </p:cNvSpPr>
          <p:nvPr>
            <p:ph type="title" hasCustomPrompt="1"/>
          </p:nvPr>
        </p:nvSpPr>
        <p:spPr>
          <a:xfrm>
            <a:off x="839788" y="365125"/>
            <a:ext cx="9237085" cy="1325563"/>
          </a:xfrm>
        </p:spPr>
        <p:txBody>
          <a:bodyPr/>
          <a:lstStyle>
            <a:lvl1pPr>
              <a:defRPr/>
            </a:lvl1pPr>
          </a:lstStyle>
          <a:p>
            <a:r>
              <a:rPr lang="de-DE" dirty="0"/>
              <a:t>Titel</a:t>
            </a:r>
          </a:p>
        </p:txBody>
      </p:sp>
      <p:sp>
        <p:nvSpPr>
          <p:cNvPr id="3" name="Textplatzhalter 2">
            <a:extLst>
              <a:ext uri="{FF2B5EF4-FFF2-40B4-BE49-F238E27FC236}">
                <a16:creationId xmlns:a16="http://schemas.microsoft.com/office/drawing/2014/main" id="{BCCFF5C2-6B51-47ED-989E-49D27BDDAA87}"/>
              </a:ext>
            </a:extLst>
          </p:cNvPr>
          <p:cNvSpPr>
            <a:spLocks noGrp="1"/>
          </p:cNvSpPr>
          <p:nvPr>
            <p:ph type="body" idx="1" hasCustomPrompt="1"/>
          </p:nvPr>
        </p:nvSpPr>
        <p:spPr>
          <a:xfrm>
            <a:off x="839788" y="1681163"/>
            <a:ext cx="4574231" cy="823912"/>
          </a:xfrm>
          <a:prstGeom prst="rect">
            <a:avLst/>
          </a:prstGeom>
        </p:spPr>
        <p:txBody>
          <a:bodyPr anchor="ctr">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Untertitel 1</a:t>
            </a:r>
          </a:p>
        </p:txBody>
      </p:sp>
      <p:sp>
        <p:nvSpPr>
          <p:cNvPr id="5" name="Textplatzhalter 4">
            <a:extLst>
              <a:ext uri="{FF2B5EF4-FFF2-40B4-BE49-F238E27FC236}">
                <a16:creationId xmlns:a16="http://schemas.microsoft.com/office/drawing/2014/main" id="{82E2E204-AC99-41EF-BE2D-38286967EA55}"/>
              </a:ext>
            </a:extLst>
          </p:cNvPr>
          <p:cNvSpPr>
            <a:spLocks noGrp="1"/>
          </p:cNvSpPr>
          <p:nvPr>
            <p:ph type="body" sz="quarter" idx="3" hasCustomPrompt="1"/>
          </p:nvPr>
        </p:nvSpPr>
        <p:spPr>
          <a:xfrm>
            <a:off x="5563394" y="1679576"/>
            <a:ext cx="4574233" cy="823912"/>
          </a:xfrm>
          <a:prstGeom prst="rect">
            <a:avLst/>
          </a:prstGeom>
        </p:spPr>
        <p:txBody>
          <a:bodyPr anchor="ctr">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Untertitel 2</a:t>
            </a:r>
          </a:p>
        </p:txBody>
      </p:sp>
      <p:sp>
        <p:nvSpPr>
          <p:cNvPr id="7" name="Datumsplatzhalter 6">
            <a:extLst>
              <a:ext uri="{FF2B5EF4-FFF2-40B4-BE49-F238E27FC236}">
                <a16:creationId xmlns:a16="http://schemas.microsoft.com/office/drawing/2014/main" id="{2825055D-09F7-42DA-ADD8-17CEEB150DE1}"/>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0323DACC-B19B-4951-920F-6CE358B1DB1E}"/>
              </a:ext>
            </a:extLst>
          </p:cNvPr>
          <p:cNvSpPr>
            <a:spLocks noGrp="1"/>
          </p:cNvSpPr>
          <p:nvPr>
            <p:ph type="ftr" sz="quarter" idx="11"/>
          </p:nvPr>
        </p:nvSpPr>
        <p:spPr/>
        <p:txBody>
          <a:bodyPr/>
          <a:lstStyle/>
          <a:p>
            <a:r>
              <a:rPr lang="de-DE"/>
              <a:t>Stadt. Land.Welt. - Web 2023</a:t>
            </a:r>
          </a:p>
        </p:txBody>
      </p:sp>
      <p:sp>
        <p:nvSpPr>
          <p:cNvPr id="9" name="Foliennummernplatzhalter 8">
            <a:extLst>
              <a:ext uri="{FF2B5EF4-FFF2-40B4-BE49-F238E27FC236}">
                <a16:creationId xmlns:a16="http://schemas.microsoft.com/office/drawing/2014/main" id="{71ED7634-AF46-44E4-8101-2EB3B5194EB4}"/>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Inhaltsplatzhalter 2">
            <a:extLst>
              <a:ext uri="{FF2B5EF4-FFF2-40B4-BE49-F238E27FC236}">
                <a16:creationId xmlns:a16="http://schemas.microsoft.com/office/drawing/2014/main" id="{CD8BFEDC-AA12-4038-A772-2AEF9618C5E4}"/>
              </a:ext>
            </a:extLst>
          </p:cNvPr>
          <p:cNvSpPr>
            <a:spLocks noGrp="1"/>
          </p:cNvSpPr>
          <p:nvPr>
            <p:ph sz="half" idx="13" hasCustomPrompt="1"/>
          </p:nvPr>
        </p:nvSpPr>
        <p:spPr>
          <a:xfrm>
            <a:off x="838201" y="2506662"/>
            <a:ext cx="4574231"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
        <p:nvSpPr>
          <p:cNvPr id="11" name="Inhaltsplatzhalter 2">
            <a:extLst>
              <a:ext uri="{FF2B5EF4-FFF2-40B4-BE49-F238E27FC236}">
                <a16:creationId xmlns:a16="http://schemas.microsoft.com/office/drawing/2014/main" id="{4136B8C7-B16E-4119-898A-0E8E9738C428}"/>
              </a:ext>
            </a:extLst>
          </p:cNvPr>
          <p:cNvSpPr>
            <a:spLocks noGrp="1"/>
          </p:cNvSpPr>
          <p:nvPr>
            <p:ph sz="half" idx="14" hasCustomPrompt="1"/>
          </p:nvPr>
        </p:nvSpPr>
        <p:spPr>
          <a:xfrm>
            <a:off x="5561807" y="2505075"/>
            <a:ext cx="4574231"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a:t>
            </a:r>
            <a:r>
              <a:rPr lang="de-DE" dirty="0" err="1"/>
              <a:t>Erste</a:t>
            </a:r>
            <a:endParaRPr lang="de-DE" dirty="0"/>
          </a:p>
          <a:p>
            <a:pPr lvl="2"/>
            <a:r>
              <a:rPr lang="de-DE" dirty="0"/>
              <a:t>Zweite Ebene</a:t>
            </a:r>
          </a:p>
          <a:p>
            <a:pPr lvl="3"/>
            <a:r>
              <a:rPr lang="de-DE" dirty="0"/>
              <a:t>Dritte Ebene</a:t>
            </a:r>
          </a:p>
        </p:txBody>
      </p:sp>
    </p:spTree>
    <p:extLst>
      <p:ext uri="{BB962C8B-B14F-4D97-AF65-F5344CB8AC3E}">
        <p14:creationId xmlns:p14="http://schemas.microsoft.com/office/powerpoint/2010/main" val="40351133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7" name="Trapezoid 10">
            <a:extLst>
              <a:ext uri="{FF2B5EF4-FFF2-40B4-BE49-F238E27FC236}">
                <a16:creationId xmlns:a16="http://schemas.microsoft.com/office/drawing/2014/main" id="{DCD7364A-FD3D-458F-AC85-AAAE9D4E95CC}"/>
              </a:ext>
            </a:extLst>
          </p:cNvPr>
          <p:cNvSpPr/>
          <p:nvPr userDrawn="1"/>
        </p:nvSpPr>
        <p:spPr>
          <a:xfrm rot="10800000">
            <a:off x="470745" y="245660"/>
            <a:ext cx="9665293"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AA69F3D9-D334-4A0E-A074-D693B8A7A14D}"/>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E2B1D18C-E64E-4B3F-9D9F-02DCF0DCF3B0}"/>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4E1B47E4-7A13-49C8-A8EC-07232449A438}"/>
              </a:ext>
            </a:extLst>
          </p:cNvPr>
          <p:cNvSpPr>
            <a:spLocks noGrp="1"/>
          </p:cNvSpPr>
          <p:nvPr>
            <p:ph type="ftr" sz="quarter" idx="11"/>
          </p:nvPr>
        </p:nvSpPr>
        <p:spPr/>
        <p:txBody>
          <a:bodyPr/>
          <a:lstStyle/>
          <a:p>
            <a:r>
              <a:rPr lang="de-DE"/>
              <a:t>Stadt. Land.Welt. - Web 2023</a:t>
            </a:r>
          </a:p>
        </p:txBody>
      </p:sp>
      <p:sp>
        <p:nvSpPr>
          <p:cNvPr id="5" name="Foliennummernplatzhalter 4">
            <a:extLst>
              <a:ext uri="{FF2B5EF4-FFF2-40B4-BE49-F238E27FC236}">
                <a16:creationId xmlns:a16="http://schemas.microsoft.com/office/drawing/2014/main" id="{4B6CA595-979E-4EBC-9F29-86350BB10BF8}"/>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39247837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3334300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F2F2F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0" name="Grafik 9" descr="Ein Bild, das Schild, Essen, Frau, haltend enthält.&#10;&#10;Automatisch generierte Beschreibung">
            <a:extLst>
              <a:ext uri="{FF2B5EF4-FFF2-40B4-BE49-F238E27FC236}">
                <a16:creationId xmlns:a16="http://schemas.microsoft.com/office/drawing/2014/main" id="{2DDA8AC1-3B48-42E1-A565-09EDBBE1D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91099"/>
            <a:ext cx="9144000" cy="6464402"/>
          </a:xfrm>
          <a:prstGeom prst="rect">
            <a:avLst/>
          </a:prstGeom>
        </p:spPr>
      </p:pic>
      <p:sp>
        <p:nvSpPr>
          <p:cNvPr id="11" name="Textfeld 10">
            <a:extLst>
              <a:ext uri="{FF2B5EF4-FFF2-40B4-BE49-F238E27FC236}">
                <a16:creationId xmlns:a16="http://schemas.microsoft.com/office/drawing/2014/main" id="{57879BD1-1EE6-4E9B-94F3-D35B9A98DC21}"/>
              </a:ext>
            </a:extLst>
          </p:cNvPr>
          <p:cNvSpPr txBox="1"/>
          <p:nvPr userDrawn="1"/>
        </p:nvSpPr>
        <p:spPr>
          <a:xfrm>
            <a:off x="10187709" y="202499"/>
            <a:ext cx="1911926" cy="1044410"/>
          </a:xfrm>
          <a:prstGeom prst="rect">
            <a:avLst/>
          </a:prstGeom>
          <a:solidFill>
            <a:srgbClr val="F2F2F2"/>
          </a:solidFill>
        </p:spPr>
        <p:txBody>
          <a:bodyPr wrap="square" rtlCol="0">
            <a:spAutoFit/>
          </a:bodyPr>
          <a:lstStyle/>
          <a:p>
            <a:endParaRPr lang="de-DE" dirty="0"/>
          </a:p>
        </p:txBody>
      </p:sp>
    </p:spTree>
    <p:extLst>
      <p:ext uri="{BB962C8B-B14F-4D97-AF65-F5344CB8AC3E}">
        <p14:creationId xmlns:p14="http://schemas.microsoft.com/office/powerpoint/2010/main" val="4269292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rgbClr val="F2F2F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D49AE-1F41-46C5-9079-A84F4FCD7A0F}"/>
              </a:ext>
            </a:extLst>
          </p:cNvPr>
          <p:cNvSpPr>
            <a:spLocks noGrp="1"/>
          </p:cNvSpPr>
          <p:nvPr>
            <p:ph type="ctrTitle"/>
          </p:nvPr>
        </p:nvSpPr>
        <p:spPr>
          <a:xfrm>
            <a:off x="1524000" y="1600199"/>
            <a:ext cx="9144000" cy="1909763"/>
          </a:xfrm>
        </p:spPr>
        <p:txBody>
          <a:bodyPr anchor="b"/>
          <a:lstStyle>
            <a:lvl1pPr algn="ctr">
              <a:defRPr sz="6000" b="0">
                <a:solidFill>
                  <a:srgbClr val="ED1350"/>
                </a:solidFill>
                <a:latin typeface="Lexia XBold" panose="02000503040000020003" pitchFamily="2" charset="0"/>
              </a:defRPr>
            </a:lvl1pPr>
          </a:lstStyle>
          <a:p>
            <a:r>
              <a:rPr lang="de-DE" dirty="0"/>
              <a:t>Mastertitelformat bearbeiten</a:t>
            </a:r>
          </a:p>
        </p:txBody>
      </p:sp>
      <p:sp>
        <p:nvSpPr>
          <p:cNvPr id="3" name="Untertitel 2">
            <a:extLst>
              <a:ext uri="{FF2B5EF4-FFF2-40B4-BE49-F238E27FC236}">
                <a16:creationId xmlns:a16="http://schemas.microsoft.com/office/drawing/2014/main" id="{B7051BDF-9BD1-4DE5-84A8-27420E0C7C85}"/>
              </a:ext>
            </a:extLst>
          </p:cNvPr>
          <p:cNvSpPr>
            <a:spLocks noGrp="1"/>
          </p:cNvSpPr>
          <p:nvPr>
            <p:ph type="subTitle" idx="1"/>
          </p:nvPr>
        </p:nvSpPr>
        <p:spPr>
          <a:xfrm>
            <a:off x="1524000" y="3671455"/>
            <a:ext cx="9144000" cy="1586346"/>
          </a:xfrm>
          <a:prstGeom prst="rect">
            <a:avLst/>
          </a:prstGeom>
        </p:spPr>
        <p:txBody>
          <a:bodyPr>
            <a:normAutofit/>
          </a:bodyPr>
          <a:lstStyle>
            <a:lvl1pPr marL="0" indent="0" algn="ctr">
              <a:buNone/>
              <a:defRPr sz="3600" b="0">
                <a:solidFill>
                  <a:srgbClr val="F25821"/>
                </a:solidFill>
                <a:latin typeface="Lexia" panose="0200050304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37573906-4BAA-4C7D-ACCF-F47596A92630}"/>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1ACAAC50-C3E0-46CE-9FAC-A6EE314A1E2F}"/>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D50D40-6535-41C8-9FCA-BE4FE6730F5A}"/>
              </a:ext>
            </a:extLst>
          </p:cNvPr>
          <p:cNvSpPr>
            <a:spLocks noGrp="1"/>
          </p:cNvSpPr>
          <p:nvPr>
            <p:ph type="sldNum" sz="quarter" idx="12"/>
          </p:nvPr>
        </p:nvSpPr>
        <p:spPr/>
        <p:txBody>
          <a:bodyPr/>
          <a:lstStyle/>
          <a:p>
            <a:fld id="{D60FC35C-E9E8-4AA5-A3C2-62C40A5008BC}" type="slidenum">
              <a:rPr lang="de-DE" smtClean="0"/>
              <a:t>‹Nr.›</a:t>
            </a:fld>
            <a:endParaRPr lang="de-DE" dirty="0"/>
          </a:p>
        </p:txBody>
      </p:sp>
      <p:pic>
        <p:nvPicPr>
          <p:cNvPr id="11" name="Grafik 10" descr="Ein Bild, das Schild, Essen, Frau, haltend enthält.&#10;&#10;Automatisch generierte Beschreibung">
            <a:extLst>
              <a:ext uri="{FF2B5EF4-FFF2-40B4-BE49-F238E27FC236}">
                <a16:creationId xmlns:a16="http://schemas.microsoft.com/office/drawing/2014/main" id="{443E507B-77E7-48BA-9C60-EB6C271C208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06496" y="136525"/>
            <a:ext cx="1685383" cy="1191491"/>
          </a:xfrm>
          <a:prstGeom prst="rect">
            <a:avLst/>
          </a:prstGeom>
        </p:spPr>
      </p:pic>
    </p:spTree>
    <p:extLst>
      <p:ext uri="{BB962C8B-B14F-4D97-AF65-F5344CB8AC3E}">
        <p14:creationId xmlns:p14="http://schemas.microsoft.com/office/powerpoint/2010/main" val="2982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7FC5D-E332-4931-BA33-D19986D57D3D}"/>
              </a:ext>
            </a:extLst>
          </p:cNvPr>
          <p:cNvSpPr>
            <a:spLocks noGrp="1"/>
          </p:cNvSpPr>
          <p:nvPr>
            <p:ph type="title"/>
          </p:nvPr>
        </p:nvSpPr>
        <p:spPr/>
        <p:txBody>
          <a:bodyPr/>
          <a:lstStyle>
            <a:lvl1pPr>
              <a:defRPr>
                <a:solidFill>
                  <a:srgbClr val="ED1350"/>
                </a:solidFill>
                <a:latin typeface="Lexia XBold" panose="02000503040000020003" pitchFamily="2"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9F837BBA-A475-449A-8109-44B7FF5388D5}"/>
              </a:ext>
            </a:extLst>
          </p:cNvPr>
          <p:cNvSpPr>
            <a:spLocks noGrp="1"/>
          </p:cNvSpPr>
          <p:nvPr>
            <p:ph idx="1" hasCustomPrompt="1"/>
          </p:nvPr>
        </p:nvSpPr>
        <p:spPr>
          <a:xfrm>
            <a:off x="838200" y="1825625"/>
            <a:ext cx="10515600" cy="4351338"/>
          </a:xfrm>
          <a:prstGeom prst="rect">
            <a:avLst/>
          </a:prstGeom>
        </p:spPr>
        <p:txBody>
          <a:bodyPr/>
          <a:lstStyle>
            <a:lvl1pPr marL="228600" indent="38100">
              <a:spcBef>
                <a:spcPts val="0"/>
              </a:spcBef>
              <a:buNone/>
              <a:defRPr>
                <a:latin typeface="Lexia  "/>
              </a:defRPr>
            </a:lvl1pPr>
            <a:lvl2pPr>
              <a:lnSpc>
                <a:spcPts val="3000"/>
              </a:lnSpc>
              <a:spcBef>
                <a:spcPts val="600"/>
              </a:spcBef>
              <a:spcAft>
                <a:spcPts val="0"/>
              </a:spcAft>
              <a:defRPr sz="2200">
                <a:solidFill>
                  <a:schemeClr val="tx1"/>
                </a:solidFill>
                <a:latin typeface="Lexia  "/>
              </a:defRPr>
            </a:lvl2pPr>
            <a:lvl3pPr>
              <a:spcBef>
                <a:spcPts val="600"/>
              </a:spcBef>
              <a:spcAft>
                <a:spcPts val="600"/>
              </a:spcAft>
              <a:defRPr sz="2000">
                <a:solidFill>
                  <a:srgbClr val="433C31"/>
                </a:solidFill>
                <a:latin typeface="Lexia  "/>
              </a:defRPr>
            </a:lvl3pPr>
            <a:lvl4pPr>
              <a:lnSpc>
                <a:spcPts val="2400"/>
              </a:lnSpc>
              <a:spcBef>
                <a:spcPts val="600"/>
              </a:spcBef>
              <a:spcAft>
                <a:spcPts val="600"/>
              </a:spcAft>
              <a:defRPr sz="1800">
                <a:solidFill>
                  <a:srgbClr val="665C4E"/>
                </a:solidFill>
                <a:latin typeface="Lexia  "/>
              </a:defRPr>
            </a:lvl4pPr>
            <a:lvl5pPr>
              <a:spcBef>
                <a:spcPts val="600"/>
              </a:spcBef>
              <a:spcAft>
                <a:spcPts val="600"/>
              </a:spcAft>
              <a:defRPr sz="1600">
                <a:solidFill>
                  <a:srgbClr val="938671"/>
                </a:solidFill>
                <a:latin typeface="Lexia  "/>
              </a:defRPr>
            </a:lvl5pPr>
          </a:lstStyle>
          <a:p>
            <a:pPr lvl="1"/>
            <a:r>
              <a:rPr lang="de-DE" dirty="0"/>
              <a:t>Erste Ebene Erste Ebene Erste Ebene Erste Ebene Erste Ebene Erste Ebene </a:t>
            </a:r>
          </a:p>
          <a:p>
            <a:pPr lvl="2"/>
            <a:r>
              <a:rPr lang="de-DE" dirty="0"/>
              <a:t>Zweite Ebene Erste Ebene Erste Ebene Erste Ebene Erste Ebene Erste Ebene Erste Ebene</a:t>
            </a:r>
          </a:p>
          <a:p>
            <a:pPr marL="1431925" marR="0" lvl="3" indent="-250825" algn="l" defTabSz="914400" rtl="0" eaLnBrk="1" fontAlgn="auto" latinLnBrk="0" hangingPunct="1">
              <a:lnSpc>
                <a:spcPts val="2500"/>
              </a:lnSpc>
              <a:spcBef>
                <a:spcPts val="500"/>
              </a:spcBef>
              <a:spcAft>
                <a:spcPts val="0"/>
              </a:spcAft>
              <a:buClrTx/>
              <a:buSzTx/>
              <a:buFont typeface="Arial" panose="020B0604020202020204" pitchFamily="34" charset="0"/>
              <a:buChar char="•"/>
              <a:tabLst/>
              <a:defRPr/>
            </a:pPr>
            <a:r>
              <a:rPr lang="de-DE" dirty="0"/>
              <a:t>Dritte Ebene Dritte Ebene Dritte Ebene Dritte Ebene Dritte Ebene Dritte Ebene Dritte Ebene Dritte Ebene</a:t>
            </a:r>
          </a:p>
          <a:p>
            <a:pPr lvl="4"/>
            <a:r>
              <a:rPr lang="de-DE" dirty="0"/>
              <a:t>Vierte Ebene Vierte Ebene Vierte Ebene Vierte Ebene Vierte Ebene Vierte Ebene Vierte Ebene Vierte Ebene</a:t>
            </a:r>
          </a:p>
        </p:txBody>
      </p:sp>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29290086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77A1C-BFDC-4F6E-A0F2-FFF9F4C58E68}"/>
              </a:ext>
            </a:extLst>
          </p:cNvPr>
          <p:cNvSpPr>
            <a:spLocks noGrp="1"/>
          </p:cNvSpPr>
          <p:nvPr>
            <p:ph type="title"/>
          </p:nvPr>
        </p:nvSpPr>
        <p:spPr>
          <a:xfrm>
            <a:off x="831850" y="1709738"/>
            <a:ext cx="10515600" cy="2852737"/>
          </a:xfrm>
        </p:spPr>
        <p:txBody>
          <a:bodyPr anchor="b">
            <a:normAutofit/>
          </a:bodyPr>
          <a:lstStyle>
            <a:lvl1pPr>
              <a:defRPr sz="4800">
                <a:solidFill>
                  <a:srgbClr val="ED1350"/>
                </a:solidFill>
                <a:latin typeface="Lexia XBold" panose="02000503040000020003" pitchFamily="2" charset="0"/>
              </a:defRPr>
            </a:lvl1pPr>
          </a:lstStyle>
          <a:p>
            <a:r>
              <a:rPr lang="de-DE" dirty="0"/>
              <a:t>Mastertitelformat bearbeiten</a:t>
            </a:r>
          </a:p>
        </p:txBody>
      </p:sp>
      <p:sp>
        <p:nvSpPr>
          <p:cNvPr id="3" name="Textplatzhalter 2">
            <a:extLst>
              <a:ext uri="{FF2B5EF4-FFF2-40B4-BE49-F238E27FC236}">
                <a16:creationId xmlns:a16="http://schemas.microsoft.com/office/drawing/2014/main" id="{0E29448A-FDD7-472E-85CD-B2BC82647A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rgbClr val="F25821"/>
                </a:solidFill>
                <a:latin typeface="Lexia  "/>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A499DE19-15EE-4E64-B29A-AB2113926538}"/>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EE28D91-08D5-45AC-B239-0D333138B377}"/>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4311237C-D512-452E-BE36-40E3CDD66729}"/>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10" name="Grafik 9" descr="Ein Bild, das Schild, Essen, Frau, haltend enthält.&#10;&#10;Automatisch generierte Beschreibung">
            <a:extLst>
              <a:ext uri="{FF2B5EF4-FFF2-40B4-BE49-F238E27FC236}">
                <a16:creationId xmlns:a16="http://schemas.microsoft.com/office/drawing/2014/main" id="{6D28BAA0-2169-436E-B340-EE2F2F50499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06496" y="136525"/>
            <a:ext cx="1685383" cy="1191491"/>
          </a:xfrm>
          <a:prstGeom prst="rect">
            <a:avLst/>
          </a:prstGeom>
        </p:spPr>
      </p:pic>
    </p:spTree>
    <p:extLst>
      <p:ext uri="{BB962C8B-B14F-4D97-AF65-F5344CB8AC3E}">
        <p14:creationId xmlns:p14="http://schemas.microsoft.com/office/powerpoint/2010/main" val="6195778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E1B9-93EA-45A0-8D95-E8317A7079A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813F7A2-C7EE-4327-8014-C20AA9020976}"/>
              </a:ext>
            </a:extLst>
          </p:cNvPr>
          <p:cNvSpPr>
            <a:spLocks noGrp="1"/>
          </p:cNvSpPr>
          <p:nvPr>
            <p:ph sz="half" idx="1" hasCustomPrompt="1"/>
          </p:nvPr>
        </p:nvSpPr>
        <p:spPr>
          <a:xfrm>
            <a:off x="838200" y="1825625"/>
            <a:ext cx="5181600"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
        <p:nvSpPr>
          <p:cNvPr id="5" name="Datumsplatzhalter 4">
            <a:extLst>
              <a:ext uri="{FF2B5EF4-FFF2-40B4-BE49-F238E27FC236}">
                <a16:creationId xmlns:a16="http://schemas.microsoft.com/office/drawing/2014/main" id="{328E9D39-A39A-4CDC-838F-ABE2020186EB}"/>
              </a:ext>
            </a:extLst>
          </p:cNvPr>
          <p:cNvSpPr>
            <a:spLocks noGrp="1"/>
          </p:cNvSpPr>
          <p:nvPr>
            <p:ph type="dt" sz="half" idx="10"/>
          </p:nvPr>
        </p:nvSpPr>
        <p:spPr/>
        <p:txBody>
          <a:bodyPr/>
          <a:lstStyle/>
          <a:p>
            <a:endParaRPr lang="de-DE" dirty="0"/>
          </a:p>
        </p:txBody>
      </p:sp>
      <p:sp>
        <p:nvSpPr>
          <p:cNvPr id="6" name="Fußzeilenplatzhalter 5">
            <a:extLst>
              <a:ext uri="{FF2B5EF4-FFF2-40B4-BE49-F238E27FC236}">
                <a16:creationId xmlns:a16="http://schemas.microsoft.com/office/drawing/2014/main" id="{B24D012D-6494-4233-A526-4E7171BBCD7F}"/>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7BCA53E8-D28F-4F2A-9A7F-3014C85CADBC}"/>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66F804D5-1E0A-4407-91E9-D64EEB065822}"/>
              </a:ext>
            </a:extLst>
          </p:cNvPr>
          <p:cNvSpPr>
            <a:spLocks noGrp="1"/>
          </p:cNvSpPr>
          <p:nvPr>
            <p:ph sz="half" idx="13" hasCustomPrompt="1"/>
          </p:nvPr>
        </p:nvSpPr>
        <p:spPr>
          <a:xfrm>
            <a:off x="6172202" y="1825625"/>
            <a:ext cx="5181600" cy="4351338"/>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Tree>
    <p:extLst>
      <p:ext uri="{BB962C8B-B14F-4D97-AF65-F5344CB8AC3E}">
        <p14:creationId xmlns:p14="http://schemas.microsoft.com/office/powerpoint/2010/main" val="27384637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5087C3-C197-4561-A1B8-48872A6A141A}"/>
              </a:ext>
            </a:extLst>
          </p:cNvPr>
          <p:cNvSpPr>
            <a:spLocks noGrp="1"/>
          </p:cNvSpPr>
          <p:nvPr>
            <p:ph type="title"/>
          </p:nvPr>
        </p:nvSpPr>
        <p:spPr>
          <a:xfrm>
            <a:off x="839788" y="365125"/>
            <a:ext cx="923708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CCFF5C2-6B51-47ED-989E-49D27BDDAA87}"/>
              </a:ext>
            </a:extLst>
          </p:cNvPr>
          <p:cNvSpPr>
            <a:spLocks noGrp="1"/>
          </p:cNvSpPr>
          <p:nvPr>
            <p:ph type="body" idx="1"/>
          </p:nvPr>
        </p:nvSpPr>
        <p:spPr>
          <a:xfrm>
            <a:off x="839788" y="1681163"/>
            <a:ext cx="5157787" cy="823912"/>
          </a:xfrm>
          <a:prstGeom prst="rect">
            <a:avLst/>
          </a:prstGeom>
        </p:spPr>
        <p:txBody>
          <a:bodyPr anchor="b">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5" name="Textplatzhalter 4">
            <a:extLst>
              <a:ext uri="{FF2B5EF4-FFF2-40B4-BE49-F238E27FC236}">
                <a16:creationId xmlns:a16="http://schemas.microsoft.com/office/drawing/2014/main" id="{82E2E204-AC99-41EF-BE2D-38286967EA55}"/>
              </a:ext>
            </a:extLst>
          </p:cNvPr>
          <p:cNvSpPr>
            <a:spLocks noGrp="1"/>
          </p:cNvSpPr>
          <p:nvPr>
            <p:ph type="body" sz="quarter" idx="3"/>
          </p:nvPr>
        </p:nvSpPr>
        <p:spPr>
          <a:xfrm>
            <a:off x="6172200" y="1681163"/>
            <a:ext cx="5183188" cy="823912"/>
          </a:xfrm>
          <a:prstGeom prst="rect">
            <a:avLst/>
          </a:prstGeom>
        </p:spPr>
        <p:txBody>
          <a:bodyPr anchor="b">
            <a:normAutofit/>
          </a:bodyPr>
          <a:lstStyle>
            <a:lvl1pPr marL="0" indent="0">
              <a:buNone/>
              <a:defRPr sz="2800" b="0">
                <a:solidFill>
                  <a:srgbClr val="F25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7" name="Datumsplatzhalter 6">
            <a:extLst>
              <a:ext uri="{FF2B5EF4-FFF2-40B4-BE49-F238E27FC236}">
                <a16:creationId xmlns:a16="http://schemas.microsoft.com/office/drawing/2014/main" id="{2825055D-09F7-42DA-ADD8-17CEEB150DE1}"/>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0323DACC-B19B-4951-920F-6CE358B1DB1E}"/>
              </a:ext>
            </a:extLst>
          </p:cNvPr>
          <p:cNvSpPr>
            <a:spLocks noGrp="1"/>
          </p:cNvSpPr>
          <p:nvPr>
            <p:ph type="ftr" sz="quarter" idx="11"/>
          </p:nvPr>
        </p:nvSpPr>
        <p:spPr/>
        <p:txBody>
          <a:bodyPr/>
          <a:lstStyle/>
          <a:p>
            <a:r>
              <a:rPr lang="de-DE"/>
              <a:t>Stadt. Land.Welt. - Web 2023</a:t>
            </a:r>
          </a:p>
        </p:txBody>
      </p:sp>
      <p:sp>
        <p:nvSpPr>
          <p:cNvPr id="9" name="Foliennummernplatzhalter 8">
            <a:extLst>
              <a:ext uri="{FF2B5EF4-FFF2-40B4-BE49-F238E27FC236}">
                <a16:creationId xmlns:a16="http://schemas.microsoft.com/office/drawing/2014/main" id="{71ED7634-AF46-44E4-8101-2EB3B5194EB4}"/>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10" name="Inhaltsplatzhalter 2">
            <a:extLst>
              <a:ext uri="{FF2B5EF4-FFF2-40B4-BE49-F238E27FC236}">
                <a16:creationId xmlns:a16="http://schemas.microsoft.com/office/drawing/2014/main" id="{CD8BFEDC-AA12-4038-A772-2AEF9618C5E4}"/>
              </a:ext>
            </a:extLst>
          </p:cNvPr>
          <p:cNvSpPr>
            <a:spLocks noGrp="1"/>
          </p:cNvSpPr>
          <p:nvPr>
            <p:ph sz="half" idx="13" hasCustomPrompt="1"/>
          </p:nvPr>
        </p:nvSpPr>
        <p:spPr>
          <a:xfrm>
            <a:off x="838201" y="2506662"/>
            <a:ext cx="5157787"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
        <p:nvSpPr>
          <p:cNvPr id="11" name="Inhaltsplatzhalter 2">
            <a:extLst>
              <a:ext uri="{FF2B5EF4-FFF2-40B4-BE49-F238E27FC236}">
                <a16:creationId xmlns:a16="http://schemas.microsoft.com/office/drawing/2014/main" id="{4136B8C7-B16E-4119-898A-0E8E9738C428}"/>
              </a:ext>
            </a:extLst>
          </p:cNvPr>
          <p:cNvSpPr>
            <a:spLocks noGrp="1"/>
          </p:cNvSpPr>
          <p:nvPr>
            <p:ph sz="half" idx="14" hasCustomPrompt="1"/>
          </p:nvPr>
        </p:nvSpPr>
        <p:spPr>
          <a:xfrm>
            <a:off x="6170613" y="2506662"/>
            <a:ext cx="5183186"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Tree>
    <p:extLst>
      <p:ext uri="{BB962C8B-B14F-4D97-AF65-F5344CB8AC3E}">
        <p14:creationId xmlns:p14="http://schemas.microsoft.com/office/powerpoint/2010/main" val="175585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86CD4D-80FF-4619-9741-3053048C479B}"/>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F9541DE9-419E-46AB-B77B-82DF81885EE6}"/>
              </a:ext>
            </a:extLst>
          </p:cNvPr>
          <p:cNvSpPr>
            <a:spLocks noGrp="1"/>
          </p:cNvSpPr>
          <p:nvPr>
            <p:ph type="ftr" sz="quarter" idx="11"/>
          </p:nvPr>
        </p:nvSpPr>
        <p:spPr/>
        <p:txBody>
          <a:bodyPr/>
          <a:lstStyle/>
          <a:p>
            <a:r>
              <a:rPr lang="de-DE"/>
              <a:t>Stadt. Land.Welt. - Web 2023</a:t>
            </a:r>
          </a:p>
        </p:txBody>
      </p:sp>
      <p:sp>
        <p:nvSpPr>
          <p:cNvPr id="4" name="Foliennummernplatzhalter 3">
            <a:extLst>
              <a:ext uri="{FF2B5EF4-FFF2-40B4-BE49-F238E27FC236}">
                <a16:creationId xmlns:a16="http://schemas.microsoft.com/office/drawing/2014/main" id="{202339A3-FA54-46F4-8799-1EBA32976A00}"/>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42671196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9F3D9-D334-4A0E-A074-D693B8A7A14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2B1D18C-E64E-4B3F-9D9F-02DCF0DCF3B0}"/>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4E1B47E4-7A13-49C8-A8EC-07232449A438}"/>
              </a:ext>
            </a:extLst>
          </p:cNvPr>
          <p:cNvSpPr>
            <a:spLocks noGrp="1"/>
          </p:cNvSpPr>
          <p:nvPr>
            <p:ph type="ftr" sz="quarter" idx="11"/>
          </p:nvPr>
        </p:nvSpPr>
        <p:spPr/>
        <p:txBody>
          <a:bodyPr/>
          <a:lstStyle/>
          <a:p>
            <a:r>
              <a:rPr lang="de-DE"/>
              <a:t>Stadt. Land.Welt. - Web 2023</a:t>
            </a:r>
          </a:p>
        </p:txBody>
      </p:sp>
      <p:sp>
        <p:nvSpPr>
          <p:cNvPr id="5" name="Foliennummernplatzhalter 4">
            <a:extLst>
              <a:ext uri="{FF2B5EF4-FFF2-40B4-BE49-F238E27FC236}">
                <a16:creationId xmlns:a16="http://schemas.microsoft.com/office/drawing/2014/main" id="{4B6CA595-979E-4EBC-9F29-86350BB10BF8}"/>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22631977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86CD4D-80FF-4619-9741-3053048C479B}"/>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F9541DE9-419E-46AB-B77B-82DF81885EE6}"/>
              </a:ext>
            </a:extLst>
          </p:cNvPr>
          <p:cNvSpPr>
            <a:spLocks noGrp="1"/>
          </p:cNvSpPr>
          <p:nvPr>
            <p:ph type="ftr" sz="quarter" idx="11"/>
          </p:nvPr>
        </p:nvSpPr>
        <p:spPr/>
        <p:txBody>
          <a:bodyPr/>
          <a:lstStyle/>
          <a:p>
            <a:r>
              <a:rPr lang="de-DE"/>
              <a:t>Stadt. Land.Welt. - Web 2023</a:t>
            </a:r>
          </a:p>
        </p:txBody>
      </p:sp>
      <p:sp>
        <p:nvSpPr>
          <p:cNvPr id="4" name="Foliennummernplatzhalter 3">
            <a:extLst>
              <a:ext uri="{FF2B5EF4-FFF2-40B4-BE49-F238E27FC236}">
                <a16:creationId xmlns:a16="http://schemas.microsoft.com/office/drawing/2014/main" id="{202339A3-FA54-46F4-8799-1EBA32976A00}"/>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25843558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A548C-1C23-4806-8C81-0774C350DE9B}"/>
              </a:ext>
            </a:extLst>
          </p:cNvPr>
          <p:cNvSpPr>
            <a:spLocks noGrp="1"/>
          </p:cNvSpPr>
          <p:nvPr>
            <p:ph type="title"/>
          </p:nvPr>
        </p:nvSpPr>
        <p:spPr>
          <a:xfrm>
            <a:off x="839788" y="457200"/>
            <a:ext cx="5422989" cy="1600200"/>
          </a:xfrm>
        </p:spPr>
        <p:txBody>
          <a:bodyPr anchor="b">
            <a:noAutofit/>
          </a:bodyPr>
          <a:lstStyle>
            <a:lvl1pPr>
              <a:defRPr sz="4400"/>
            </a:lvl1pPr>
          </a:lstStyle>
          <a:p>
            <a:r>
              <a:rPr lang="de-DE" dirty="0"/>
              <a:t>Mastertitelformat bearbeiten</a:t>
            </a:r>
          </a:p>
        </p:txBody>
      </p:sp>
      <p:sp>
        <p:nvSpPr>
          <p:cNvPr id="4" name="Textplatzhalter 3">
            <a:extLst>
              <a:ext uri="{FF2B5EF4-FFF2-40B4-BE49-F238E27FC236}">
                <a16:creationId xmlns:a16="http://schemas.microsoft.com/office/drawing/2014/main" id="{D9FA6BE0-F629-462D-BDF7-DCE82C70D2F5}"/>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F5A11313-4DCD-43CB-9248-3AACE80F2C08}"/>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BAA818F3-BC97-44BC-BAB4-17B1E8C4B54E}"/>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65F1CB40-0CAF-4F4A-B453-D209D7CCEBC8}"/>
              </a:ext>
            </a:extLst>
          </p:cNvPr>
          <p:cNvSpPr>
            <a:spLocks noGrp="1"/>
          </p:cNvSpPr>
          <p:nvPr>
            <p:ph type="sldNum" sz="quarter" idx="12"/>
          </p:nvPr>
        </p:nvSpPr>
        <p:spPr/>
        <p:txBody>
          <a:bodyPr/>
          <a:lstStyle/>
          <a:p>
            <a:fld id="{D60FC35C-E9E8-4AA5-A3C2-62C40A5008BC}" type="slidenum">
              <a:rPr lang="de-DE" smtClean="0"/>
              <a:t>‹Nr.›</a:t>
            </a:fld>
            <a:endParaRPr lang="de-DE"/>
          </a:p>
        </p:txBody>
      </p:sp>
      <p:sp>
        <p:nvSpPr>
          <p:cNvPr id="8" name="Inhaltsplatzhalter 2">
            <a:extLst>
              <a:ext uri="{FF2B5EF4-FFF2-40B4-BE49-F238E27FC236}">
                <a16:creationId xmlns:a16="http://schemas.microsoft.com/office/drawing/2014/main" id="{D47D1DA2-A655-458C-9051-A05618EB9132}"/>
              </a:ext>
            </a:extLst>
          </p:cNvPr>
          <p:cNvSpPr>
            <a:spLocks noGrp="1"/>
          </p:cNvSpPr>
          <p:nvPr>
            <p:ph sz="half" idx="13" hasCustomPrompt="1"/>
          </p:nvPr>
        </p:nvSpPr>
        <p:spPr>
          <a:xfrm>
            <a:off x="5375696" y="1587499"/>
            <a:ext cx="5157787" cy="3683001"/>
          </a:xfrm>
          <a:prstGeom prst="rect">
            <a:avLst/>
          </a:prstGeom>
        </p:spPr>
        <p:txBody>
          <a:bodyPr/>
          <a:lstStyle>
            <a:lvl2pPr>
              <a:lnSpc>
                <a:spcPct val="100000"/>
              </a:lnSpc>
              <a:spcBef>
                <a:spcPts val="0"/>
              </a:spcBef>
              <a:defRPr/>
            </a:lvl2pPr>
            <a:lvl3pPr>
              <a:lnSpc>
                <a:spcPct val="100000"/>
              </a:lnSpc>
              <a:spcBef>
                <a:spcPts val="0"/>
              </a:spcBef>
              <a:defRPr/>
            </a:lvl3pPr>
            <a:lvl4pPr marL="1466850" indent="-285750">
              <a:lnSpc>
                <a:spcPct val="100000"/>
              </a:lnSpc>
              <a:spcBef>
                <a:spcPts val="0"/>
              </a:spcBef>
              <a:spcAft>
                <a:spcPts val="600"/>
              </a:spcAft>
              <a:buFont typeface="Arial" panose="020B0604020202020204" pitchFamily="34" charset="0"/>
              <a:buChar char="•"/>
              <a:defRPr/>
            </a:lvl4pPr>
            <a:lvl5pPr marL="1665288" indent="0">
              <a:buNone/>
              <a:defRPr/>
            </a:lvl5pPr>
          </a:lstStyle>
          <a:p>
            <a:pPr lvl="1"/>
            <a:r>
              <a:rPr lang="de-DE" dirty="0"/>
              <a:t>Erste Ebene Erste Ebene Erste Ebene Erste</a:t>
            </a:r>
          </a:p>
          <a:p>
            <a:pPr lvl="2"/>
            <a:r>
              <a:rPr lang="de-DE" dirty="0"/>
              <a:t>Zweite Ebene Erste Ebene Erste Ebene</a:t>
            </a:r>
          </a:p>
          <a:p>
            <a:pPr lvl="3"/>
            <a:r>
              <a:rPr lang="de-DE" dirty="0"/>
              <a:t>Dritte Ebene Dritte Ebene Dritte Ebene</a:t>
            </a:r>
          </a:p>
        </p:txBody>
      </p:sp>
    </p:spTree>
    <p:extLst>
      <p:ext uri="{BB962C8B-B14F-4D97-AF65-F5344CB8AC3E}">
        <p14:creationId xmlns:p14="http://schemas.microsoft.com/office/powerpoint/2010/main" val="26778933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AD589-4F9E-4423-8803-14ACBCE5335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9FEDBE0-A141-4536-B948-C7619B8D4A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358B5A1-6102-42F4-870B-BBA1D828D5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8D35240-C412-4DC1-ADB6-E6FA19405261}"/>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06D9CDA2-9592-4099-AA2B-DF3C126F059E}"/>
              </a:ext>
            </a:extLst>
          </p:cNvPr>
          <p:cNvSpPr>
            <a:spLocks noGrp="1"/>
          </p:cNvSpPr>
          <p:nvPr>
            <p:ph type="ftr" sz="quarter" idx="11"/>
          </p:nvPr>
        </p:nvSpPr>
        <p:spPr/>
        <p:txBody>
          <a:bodyPr/>
          <a:lstStyle/>
          <a:p>
            <a:r>
              <a:rPr lang="de-DE"/>
              <a:t>Stadt. Land.Welt. - Web 2023</a:t>
            </a:r>
          </a:p>
        </p:txBody>
      </p:sp>
      <p:sp>
        <p:nvSpPr>
          <p:cNvPr id="7" name="Foliennummernplatzhalter 6">
            <a:extLst>
              <a:ext uri="{FF2B5EF4-FFF2-40B4-BE49-F238E27FC236}">
                <a16:creationId xmlns:a16="http://schemas.microsoft.com/office/drawing/2014/main" id="{67F103BE-3915-4768-AE21-1EC3A3BB3F0E}"/>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41324873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4C80D-A23D-4F91-B5F5-3EEC3F5DB80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F90B086-F1FF-4319-8947-58400A86F07C}"/>
              </a:ext>
            </a:extLst>
          </p:cNvPr>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135DF89-04A3-4D84-9357-834185E3EDAA}"/>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1094E157-C921-494D-B5B3-9A7C289B7438}"/>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6C535655-3177-462F-8BD0-C975DEFB44D5}"/>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4114478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81CFAC-D87E-4C20-BA2F-D160DD541B19}"/>
              </a:ext>
            </a:extLst>
          </p:cNvPr>
          <p:cNvSpPr>
            <a:spLocks noGrp="1"/>
          </p:cNvSpPr>
          <p:nvPr>
            <p:ph type="title" orient="vert"/>
          </p:nvPr>
        </p:nvSpPr>
        <p:spPr>
          <a:xfrm>
            <a:off x="8724900" y="1403927"/>
            <a:ext cx="2628900" cy="4773036"/>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04313DD-281C-41D6-AF4B-FD9B01523168}"/>
              </a:ext>
            </a:extLst>
          </p:cNvPr>
          <p:cNvSpPr>
            <a:spLocks noGrp="1"/>
          </p:cNvSpPr>
          <p:nvPr>
            <p:ph type="body" orient="vert" idx="1"/>
          </p:nvPr>
        </p:nvSpPr>
        <p:spPr>
          <a:xfrm>
            <a:off x="838200" y="1403925"/>
            <a:ext cx="7734300" cy="4773037"/>
          </a:xfrm>
          <a:prstGeom prst="rect">
            <a:avLst/>
          </a:prstGeo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3C95C3F-C5C2-4FF5-B98F-271DCFCC84BA}"/>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4BA25550-B2F1-476E-993F-91B1D892DACA}"/>
              </a:ext>
            </a:extLst>
          </p:cNvPr>
          <p:cNvSpPr>
            <a:spLocks noGrp="1"/>
          </p:cNvSpPr>
          <p:nvPr>
            <p:ph type="ftr" sz="quarter" idx="11"/>
          </p:nvPr>
        </p:nvSpPr>
        <p:spPr/>
        <p:txBody>
          <a:body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8276B9B6-9124-477D-ADBE-FFD5FC8C9351}"/>
              </a:ext>
            </a:extLst>
          </p:cNvPr>
          <p:cNvSpPr>
            <a:spLocks noGrp="1"/>
          </p:cNvSpPr>
          <p:nvPr>
            <p:ph type="sldNum" sz="quarter" idx="12"/>
          </p:nvPr>
        </p:nvSpPr>
        <p:spPr/>
        <p:txBody>
          <a:bodyPr/>
          <a:lstStyle/>
          <a:p>
            <a:fld id="{D60FC35C-E9E8-4AA5-A3C2-62C40A5008BC}" type="slidenum">
              <a:rPr lang="de-DE" smtClean="0"/>
              <a:t>‹Nr.›</a:t>
            </a:fld>
            <a:endParaRPr lang="de-DE"/>
          </a:p>
        </p:txBody>
      </p:sp>
    </p:spTree>
    <p:extLst>
      <p:ext uri="{BB962C8B-B14F-4D97-AF65-F5344CB8AC3E}">
        <p14:creationId xmlns:p14="http://schemas.microsoft.com/office/powerpoint/2010/main" val="42000483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ACF4609-AA92-45D3-B6B5-5505DDD58C0C}"/>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B1FA467-B937-4369-A1B5-CBA279AAF6D0}"/>
              </a:ext>
            </a:extLst>
          </p:cNvPr>
          <p:cNvSpPr>
            <a:spLocks noGrp="1"/>
          </p:cNvSpPr>
          <p:nvPr>
            <p:ph type="ftr" sz="quarter" idx="11"/>
          </p:nvPr>
        </p:nvSpPr>
        <p:spPr/>
        <p:txBody>
          <a:bodyPr/>
          <a:lstStyle/>
          <a:p>
            <a:r>
              <a:rPr lang="de-DE"/>
              <a:t>Stadt. Land.Welt. - Web 2023</a:t>
            </a:r>
          </a:p>
        </p:txBody>
      </p:sp>
      <p:sp>
        <p:nvSpPr>
          <p:cNvPr id="6" name="Foliennummernplatzhalter 5">
            <a:extLst>
              <a:ext uri="{FF2B5EF4-FFF2-40B4-BE49-F238E27FC236}">
                <a16:creationId xmlns:a16="http://schemas.microsoft.com/office/drawing/2014/main" id="{99502638-59AD-4E01-9976-89ED46BE0000}"/>
              </a:ext>
            </a:extLst>
          </p:cNvPr>
          <p:cNvSpPr>
            <a:spLocks noGrp="1"/>
          </p:cNvSpPr>
          <p:nvPr>
            <p:ph type="sldNum" sz="quarter" idx="12"/>
          </p:nvPr>
        </p:nvSpPr>
        <p:spPr/>
        <p:txBody>
          <a:bodyPr/>
          <a:lstStyle/>
          <a:p>
            <a:fld id="{D60FC35C-E9E8-4AA5-A3C2-62C40A5008BC}" type="slidenum">
              <a:rPr lang="de-DE" smtClean="0"/>
              <a:t>‹Nr.›</a:t>
            </a:fld>
            <a:endParaRPr lang="de-DE"/>
          </a:p>
        </p:txBody>
      </p:sp>
      <p:pic>
        <p:nvPicPr>
          <p:cNvPr id="25" name="Grafik 24" descr="Ein Bild, das Schild, Essen, Frau, haltend enthält.&#10;&#10;Automatisch generierte Beschreibung">
            <a:extLst>
              <a:ext uri="{FF2B5EF4-FFF2-40B4-BE49-F238E27FC236}">
                <a16:creationId xmlns:a16="http://schemas.microsoft.com/office/drawing/2014/main" id="{779719AD-D7B7-4621-B8C5-F5E1D41B51F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06496" y="136525"/>
            <a:ext cx="1685383" cy="1191491"/>
          </a:xfrm>
          <a:prstGeom prst="rect">
            <a:avLst/>
          </a:prstGeom>
        </p:spPr>
      </p:pic>
    </p:spTree>
    <p:extLst>
      <p:ext uri="{BB962C8B-B14F-4D97-AF65-F5344CB8AC3E}">
        <p14:creationId xmlns:p14="http://schemas.microsoft.com/office/powerpoint/2010/main" val="381609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4">
          <p15:clr>
            <a:srgbClr val="FBAE40"/>
          </p15:clr>
        </p15:guide>
        <p15:guide id="4" pos="302">
          <p15:clr>
            <a:srgbClr val="FBAE40"/>
          </p15:clr>
        </p15:guide>
        <p15:guide id="5" pos="7514">
          <p15:clr>
            <a:srgbClr val="FBAE40"/>
          </p15:clr>
        </p15:guide>
        <p15:guide id="6" orient="horz" pos="3906">
          <p15:clr>
            <a:srgbClr val="FBAE40"/>
          </p15:clr>
        </p15:guide>
        <p15:guide id="7" orient="horz" pos="107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Stadt. Land.Welt. - Web 2023</a:t>
            </a:r>
          </a:p>
        </p:txBody>
      </p:sp>
      <p:sp>
        <p:nvSpPr>
          <p:cNvPr id="6" name="Foliennummernplatzhalter 5"/>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40024113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Stadt. Land.Welt. - Web 2023</a:t>
            </a:r>
          </a:p>
        </p:txBody>
      </p:sp>
      <p:sp>
        <p:nvSpPr>
          <p:cNvPr id="6" name="Foliennummernplatzhalter 5"/>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20640327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Stadt. Land.Welt. - Web 2023</a:t>
            </a:r>
          </a:p>
        </p:txBody>
      </p:sp>
      <p:sp>
        <p:nvSpPr>
          <p:cNvPr id="6" name="Foliennummernplatzhalter 5"/>
          <p:cNvSpPr>
            <a:spLocks noGrp="1"/>
          </p:cNvSpPr>
          <p:nvPr>
            <p:ph type="sldNum" sz="quarter" idx="12"/>
          </p:nvPr>
        </p:nvSpPr>
        <p:spPr/>
        <p:txBody>
          <a:bodyPr/>
          <a:lstStyle/>
          <a:p>
            <a:fld id="{A823DB55-1706-43E5-BB9F-44E662D3D60F}" type="slidenum">
              <a:rPr lang="de-DE" smtClean="0"/>
              <a:t>‹Nr.›</a:t>
            </a:fld>
            <a:endParaRPr lang="de-DE"/>
          </a:p>
        </p:txBody>
      </p:sp>
    </p:spTree>
    <p:extLst>
      <p:ext uri="{BB962C8B-B14F-4D97-AF65-F5344CB8AC3E}">
        <p14:creationId xmlns:p14="http://schemas.microsoft.com/office/powerpoint/2010/main" val="185063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0.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heme" Target="../theme/theme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6.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6.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theme" Target="../theme/theme7.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3.xml"/><Relationship Id="rId1"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9.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1F8B3F-AA5E-47F6-A34F-69C4D620B2BF}"/>
              </a:ext>
            </a:extLst>
          </p:cNvPr>
          <p:cNvSpPr>
            <a:spLocks noGrp="1"/>
          </p:cNvSpPr>
          <p:nvPr>
            <p:ph type="title"/>
          </p:nvPr>
        </p:nvSpPr>
        <p:spPr>
          <a:xfrm>
            <a:off x="838200" y="365125"/>
            <a:ext cx="9146309"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FB2DA86-BC9C-4F58-B2EF-B478CDEAB6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de-DE" dirty="0"/>
              <a:t>Erste Ebene Erste Ebene Erste Ebene Erste Ebene Erste Ebene Erste Ebene </a:t>
            </a:r>
          </a:p>
          <a:p>
            <a:pPr lvl="2"/>
            <a:r>
              <a:rPr lang="de-DE" dirty="0"/>
              <a:t>Zweite Ebene Erste Ebene Erste Ebene Erste Ebene Erste Ebene Erste Ebene Erste Ebene</a:t>
            </a:r>
          </a:p>
          <a:p>
            <a:pPr marL="146685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t>Dritte Ebene Dritte Ebene Dritte Ebene Dritte Ebene Dritte Ebene Dritte Ebene Dritte Ebene Dritte Ebene</a:t>
            </a:r>
          </a:p>
          <a:p>
            <a:pPr lvl="4"/>
            <a:r>
              <a:rPr lang="de-DE" dirty="0"/>
              <a:t>Vierte Ebene Vierte Ebene Vierte Ebene Vierte Ebene Vierte Ebene Vierte Ebene Vierte Ebene Vierte Ebene</a:t>
            </a:r>
          </a:p>
        </p:txBody>
      </p:sp>
      <p:sp>
        <p:nvSpPr>
          <p:cNvPr id="4" name="Datumsplatzhalter 3">
            <a:extLst>
              <a:ext uri="{FF2B5EF4-FFF2-40B4-BE49-F238E27FC236}">
                <a16:creationId xmlns:a16="http://schemas.microsoft.com/office/drawing/2014/main" id="{B5261131-F448-49C0-8280-709C39A93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endParaRPr lang="de-DE" dirty="0"/>
          </a:p>
        </p:txBody>
      </p:sp>
      <p:sp>
        <p:nvSpPr>
          <p:cNvPr id="5" name="Fußzeilenplatzhalter 4">
            <a:extLst>
              <a:ext uri="{FF2B5EF4-FFF2-40B4-BE49-F238E27FC236}">
                <a16:creationId xmlns:a16="http://schemas.microsoft.com/office/drawing/2014/main" id="{E2ABB04F-5D89-4531-ACC1-6BF617CE4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290DE5-614C-4B3B-BA94-02CD8DFB6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D60FC35C-E9E8-4AA5-A3C2-62C40A5008BC}" type="slidenum">
              <a:rPr lang="de-DE" smtClean="0"/>
              <a:pPr/>
              <a:t>‹Nr.›</a:t>
            </a:fld>
            <a:endParaRPr lang="de-DE" dirty="0"/>
          </a:p>
        </p:txBody>
      </p:sp>
      <p:pic>
        <p:nvPicPr>
          <p:cNvPr id="8" name="Grafik 7" descr="Ein Bild, das Schild, Essen, Frau, haltend enthält.&#10;&#10;Automatisch generierte Beschreibung">
            <a:extLst>
              <a:ext uri="{FF2B5EF4-FFF2-40B4-BE49-F238E27FC236}">
                <a16:creationId xmlns:a16="http://schemas.microsoft.com/office/drawing/2014/main" id="{3BCEB9B9-74F7-440D-AF49-DC12BE19B25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306496" y="136525"/>
            <a:ext cx="1685383" cy="1191491"/>
          </a:xfrm>
          <a:prstGeom prst="rect">
            <a:avLst/>
          </a:prstGeom>
        </p:spPr>
      </p:pic>
    </p:spTree>
    <p:extLst>
      <p:ext uri="{BB962C8B-B14F-4D97-AF65-F5344CB8AC3E}">
        <p14:creationId xmlns:p14="http://schemas.microsoft.com/office/powerpoint/2010/main" val="3708355148"/>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dt="0"/>
  <p:txStyles>
    <p:titleStyle>
      <a:lvl1pPr algn="l" defTabSz="914400" rtl="0" eaLnBrk="1" latinLnBrk="0" hangingPunct="1">
        <a:lnSpc>
          <a:spcPct val="90000"/>
        </a:lnSpc>
        <a:spcBef>
          <a:spcPct val="0"/>
        </a:spcBef>
        <a:buNone/>
        <a:defRPr sz="4400" kern="1200">
          <a:solidFill>
            <a:srgbClr val="ED1350"/>
          </a:solidFill>
          <a:latin typeface="Lexia XBold" panose="02000503040000020003" pitchFamily="2" charset="0"/>
          <a:ea typeface="+mj-ea"/>
          <a:cs typeface="+mj-cs"/>
        </a:defRPr>
      </a:lvl1pPr>
    </p:titleStyle>
    <p:bodyStyle>
      <a:lvl1pPr marL="228600" indent="-228600" algn="l" defTabSz="914400" rtl="0" eaLnBrk="1" latinLnBrk="0" hangingPunct="1">
        <a:lnSpc>
          <a:spcPts val="3000"/>
        </a:lnSpc>
        <a:spcBef>
          <a:spcPts val="1200"/>
        </a:spcBef>
        <a:buFont typeface="Arial" panose="020B0604020202020204" pitchFamily="34" charset="0"/>
        <a:buNone/>
        <a:defRPr sz="2800" kern="1200">
          <a:solidFill>
            <a:schemeClr val="tx1"/>
          </a:solidFill>
          <a:latin typeface="Lexia  "/>
          <a:ea typeface="+mn-ea"/>
          <a:cs typeface="+mn-cs"/>
        </a:defRPr>
      </a:lvl1pPr>
      <a:lvl2pPr marL="323850" indent="-3238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Lexia  "/>
          <a:ea typeface="+mn-ea"/>
          <a:cs typeface="+mn-cs"/>
        </a:defRPr>
      </a:lvl2pPr>
      <a:lvl3pPr marL="896938" indent="-287338"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494135"/>
          </a:solidFill>
          <a:latin typeface="Lexia  "/>
          <a:ea typeface="+mn-ea"/>
          <a:cs typeface="+mn-cs"/>
        </a:defRPr>
      </a:lvl3pPr>
      <a:lvl4pPr marL="11811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6D6453"/>
          </a:solidFill>
          <a:latin typeface="Lexia  "/>
          <a:ea typeface="+mn-ea"/>
          <a:cs typeface="+mn-cs"/>
        </a:defRPr>
      </a:lvl4pPr>
      <a:lvl5pPr marL="1951038" indent="-28575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90836E"/>
          </a:solidFill>
          <a:latin typeface="Lexia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Stadt. Land.Welt. - Web 2023</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‹Nr.›</a:t>
            </a:fld>
            <a:endParaRPr lang="en-US"/>
          </a:p>
        </p:txBody>
      </p:sp>
    </p:spTree>
    <p:extLst>
      <p:ext uri="{BB962C8B-B14F-4D97-AF65-F5344CB8AC3E}">
        <p14:creationId xmlns:p14="http://schemas.microsoft.com/office/powerpoint/2010/main" val="29914038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1F8B3F-AA5E-47F6-A34F-69C4D620B2BF}"/>
              </a:ext>
            </a:extLst>
          </p:cNvPr>
          <p:cNvSpPr>
            <a:spLocks noGrp="1"/>
          </p:cNvSpPr>
          <p:nvPr>
            <p:ph type="title"/>
          </p:nvPr>
        </p:nvSpPr>
        <p:spPr>
          <a:xfrm>
            <a:off x="838200" y="365125"/>
            <a:ext cx="9146309"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FB2DA86-BC9C-4F58-B2EF-B478CDEAB6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de-DE" dirty="0"/>
              <a:t>Erste Ebene </a:t>
            </a:r>
          </a:p>
          <a:p>
            <a:pPr lvl="2"/>
            <a:r>
              <a:rPr lang="de-DE" dirty="0"/>
              <a:t>Zweite Ebene</a:t>
            </a:r>
          </a:p>
          <a:p>
            <a:pPr marL="146685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B5261131-F448-49C0-8280-709C39A93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endParaRPr lang="de-DE" dirty="0"/>
          </a:p>
        </p:txBody>
      </p:sp>
      <p:sp>
        <p:nvSpPr>
          <p:cNvPr id="5" name="Fußzeilenplatzhalter 4">
            <a:extLst>
              <a:ext uri="{FF2B5EF4-FFF2-40B4-BE49-F238E27FC236}">
                <a16:creationId xmlns:a16="http://schemas.microsoft.com/office/drawing/2014/main" id="{E2ABB04F-5D89-4531-ACC1-6BF617CE4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290DE5-614C-4B3B-BA94-02CD8DFB6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D60FC35C-E9E8-4AA5-A3C2-62C40A5008BC}" type="slidenum">
              <a:rPr lang="de-DE" smtClean="0"/>
              <a:pPr/>
              <a:t>‹Nr.›</a:t>
            </a:fld>
            <a:endParaRPr lang="de-DE" dirty="0"/>
          </a:p>
        </p:txBody>
      </p:sp>
    </p:spTree>
    <p:extLst>
      <p:ext uri="{BB962C8B-B14F-4D97-AF65-F5344CB8AC3E}">
        <p14:creationId xmlns:p14="http://schemas.microsoft.com/office/powerpoint/2010/main" val="36729935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847" r:id="rId24"/>
  </p:sldLayoutIdLst>
  <p:hf hdr="0" dt="0"/>
  <p:txStyles>
    <p:titleStyle>
      <a:lvl1pPr algn="l" defTabSz="914400" rtl="0" eaLnBrk="1" latinLnBrk="0" hangingPunct="1">
        <a:lnSpc>
          <a:spcPct val="90000"/>
        </a:lnSpc>
        <a:spcBef>
          <a:spcPct val="0"/>
        </a:spcBef>
        <a:buNone/>
        <a:defRPr sz="4000" b="0" kern="1200">
          <a:solidFill>
            <a:srgbClr val="ED1350"/>
          </a:solidFill>
          <a:latin typeface="Lexia XBold" panose="02000503040000020003" pitchFamily="2" charset="0"/>
          <a:ea typeface="+mj-ea"/>
          <a:cs typeface="+mj-cs"/>
        </a:defRPr>
      </a:lvl1pPr>
    </p:titleStyle>
    <p:bodyStyle>
      <a:lvl1pPr marL="228600" indent="-228600" algn="l" defTabSz="914400" rtl="0" eaLnBrk="1" latinLnBrk="0" hangingPunct="1">
        <a:lnSpc>
          <a:spcPts val="3000"/>
        </a:lnSpc>
        <a:spcBef>
          <a:spcPts val="1200"/>
        </a:spcBef>
        <a:buFont typeface="Arial" panose="020B0604020202020204" pitchFamily="34" charset="0"/>
        <a:buNone/>
        <a:defRPr sz="2800" kern="1200">
          <a:solidFill>
            <a:schemeClr val="tx1"/>
          </a:solidFill>
          <a:latin typeface="Lexia  "/>
          <a:ea typeface="+mn-ea"/>
          <a:cs typeface="+mn-cs"/>
        </a:defRPr>
      </a:lvl1pPr>
      <a:lvl2pPr marL="323850" indent="-3238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Lexia  "/>
          <a:ea typeface="+mn-ea"/>
          <a:cs typeface="+mn-cs"/>
        </a:defRPr>
      </a:lvl2pPr>
      <a:lvl3pPr marL="896938" indent="-287338"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494135"/>
          </a:solidFill>
          <a:latin typeface="Lexia  "/>
          <a:ea typeface="+mn-ea"/>
          <a:cs typeface="+mn-cs"/>
        </a:defRPr>
      </a:lvl3pPr>
      <a:lvl4pPr marL="11811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6D6453"/>
          </a:solidFill>
          <a:latin typeface="Lexia  "/>
          <a:ea typeface="+mn-ea"/>
          <a:cs typeface="+mn-cs"/>
        </a:defRPr>
      </a:lvl4pPr>
      <a:lvl5pPr marL="1951038" indent="-28575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90836E"/>
          </a:solidFill>
          <a:latin typeface="Lexia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1F8B3F-AA5E-47F6-A34F-69C4D620B2BF}"/>
              </a:ext>
            </a:extLst>
          </p:cNvPr>
          <p:cNvSpPr>
            <a:spLocks noGrp="1"/>
          </p:cNvSpPr>
          <p:nvPr>
            <p:ph type="title"/>
          </p:nvPr>
        </p:nvSpPr>
        <p:spPr>
          <a:xfrm>
            <a:off x="838200" y="365125"/>
            <a:ext cx="9146309"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FB2DA86-BC9C-4F58-B2EF-B478CDEAB6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de-DE" dirty="0"/>
              <a:t>Erste Ebene </a:t>
            </a:r>
          </a:p>
          <a:p>
            <a:pPr lvl="2"/>
            <a:r>
              <a:rPr lang="de-DE" dirty="0"/>
              <a:t>Zweite Ebene</a:t>
            </a:r>
          </a:p>
          <a:p>
            <a:pPr marL="146685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B5261131-F448-49C0-8280-709C39A93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endParaRPr lang="de-DE" dirty="0"/>
          </a:p>
        </p:txBody>
      </p:sp>
      <p:sp>
        <p:nvSpPr>
          <p:cNvPr id="5" name="Fußzeilenplatzhalter 4">
            <a:extLst>
              <a:ext uri="{FF2B5EF4-FFF2-40B4-BE49-F238E27FC236}">
                <a16:creationId xmlns:a16="http://schemas.microsoft.com/office/drawing/2014/main" id="{E2ABB04F-5D89-4531-ACC1-6BF617CE4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290DE5-614C-4B3B-BA94-02CD8DFB6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D60FC35C-E9E8-4AA5-A3C2-62C40A5008BC}" type="slidenum">
              <a:rPr lang="de-DE" smtClean="0"/>
              <a:pPr/>
              <a:t>‹Nr.›</a:t>
            </a:fld>
            <a:endParaRPr lang="de-DE" dirty="0"/>
          </a:p>
        </p:txBody>
      </p:sp>
    </p:spTree>
    <p:extLst>
      <p:ext uri="{BB962C8B-B14F-4D97-AF65-F5344CB8AC3E}">
        <p14:creationId xmlns:p14="http://schemas.microsoft.com/office/powerpoint/2010/main" val="4855557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Lst>
  <p:hf hdr="0" dt="0"/>
  <p:txStyles>
    <p:titleStyle>
      <a:lvl1pPr algn="l" defTabSz="914400" rtl="0" eaLnBrk="1" latinLnBrk="0" hangingPunct="1">
        <a:lnSpc>
          <a:spcPct val="90000"/>
        </a:lnSpc>
        <a:spcBef>
          <a:spcPct val="0"/>
        </a:spcBef>
        <a:buNone/>
        <a:defRPr sz="4000" b="0" kern="1200">
          <a:solidFill>
            <a:srgbClr val="ED1350"/>
          </a:solidFill>
          <a:latin typeface="Lexia XBold" panose="02000503040000020003" pitchFamily="2" charset="0"/>
          <a:ea typeface="+mj-ea"/>
          <a:cs typeface="+mj-cs"/>
        </a:defRPr>
      </a:lvl1pPr>
    </p:titleStyle>
    <p:bodyStyle>
      <a:lvl1pPr marL="228600" indent="-228600" algn="l" defTabSz="914400" rtl="0" eaLnBrk="1" latinLnBrk="0" hangingPunct="1">
        <a:lnSpc>
          <a:spcPts val="3000"/>
        </a:lnSpc>
        <a:spcBef>
          <a:spcPts val="1200"/>
        </a:spcBef>
        <a:buFont typeface="Arial" panose="020B0604020202020204" pitchFamily="34" charset="0"/>
        <a:buNone/>
        <a:defRPr sz="2800" kern="1200">
          <a:solidFill>
            <a:schemeClr val="tx1"/>
          </a:solidFill>
          <a:latin typeface="Lexia  "/>
          <a:ea typeface="+mn-ea"/>
          <a:cs typeface="+mn-cs"/>
        </a:defRPr>
      </a:lvl1pPr>
      <a:lvl2pPr marL="323850" indent="-3238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Lexia  "/>
          <a:ea typeface="+mn-ea"/>
          <a:cs typeface="+mn-cs"/>
        </a:defRPr>
      </a:lvl2pPr>
      <a:lvl3pPr marL="896938" indent="-287338"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494135"/>
          </a:solidFill>
          <a:latin typeface="Lexia  "/>
          <a:ea typeface="+mn-ea"/>
          <a:cs typeface="+mn-cs"/>
        </a:defRPr>
      </a:lvl3pPr>
      <a:lvl4pPr marL="11811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6D6453"/>
          </a:solidFill>
          <a:latin typeface="Lexia  "/>
          <a:ea typeface="+mn-ea"/>
          <a:cs typeface="+mn-cs"/>
        </a:defRPr>
      </a:lvl4pPr>
      <a:lvl5pPr marL="1951038" indent="-28575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90836E"/>
          </a:solidFill>
          <a:latin typeface="Lexia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1F8B3F-AA5E-47F6-A34F-69C4D620B2BF}"/>
              </a:ext>
            </a:extLst>
          </p:cNvPr>
          <p:cNvSpPr>
            <a:spLocks noGrp="1"/>
          </p:cNvSpPr>
          <p:nvPr>
            <p:ph type="title"/>
          </p:nvPr>
        </p:nvSpPr>
        <p:spPr>
          <a:xfrm>
            <a:off x="838200" y="365125"/>
            <a:ext cx="9146309"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FB2DA86-BC9C-4F58-B2EF-B478CDEAB6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de-DE" dirty="0"/>
              <a:t>Erste Ebene </a:t>
            </a:r>
          </a:p>
          <a:p>
            <a:pPr lvl="2"/>
            <a:r>
              <a:rPr lang="de-DE" dirty="0"/>
              <a:t>Zweite Ebene</a:t>
            </a:r>
          </a:p>
          <a:p>
            <a:pPr marL="146685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B5261131-F448-49C0-8280-709C39A93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endParaRPr lang="de-DE" dirty="0"/>
          </a:p>
        </p:txBody>
      </p:sp>
      <p:sp>
        <p:nvSpPr>
          <p:cNvPr id="5" name="Fußzeilenplatzhalter 4">
            <a:extLst>
              <a:ext uri="{FF2B5EF4-FFF2-40B4-BE49-F238E27FC236}">
                <a16:creationId xmlns:a16="http://schemas.microsoft.com/office/drawing/2014/main" id="{E2ABB04F-5D89-4531-ACC1-6BF617CE4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290DE5-614C-4B3B-BA94-02CD8DFB6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D60FC35C-E9E8-4AA5-A3C2-62C40A5008BC}" type="slidenum">
              <a:rPr lang="de-DE" smtClean="0"/>
              <a:pPr/>
              <a:t>‹Nr.›</a:t>
            </a:fld>
            <a:endParaRPr lang="de-DE" dirty="0"/>
          </a:p>
        </p:txBody>
      </p:sp>
    </p:spTree>
    <p:extLst>
      <p:ext uri="{BB962C8B-B14F-4D97-AF65-F5344CB8AC3E}">
        <p14:creationId xmlns:p14="http://schemas.microsoft.com/office/powerpoint/2010/main" val="230836576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Lst>
  <p:hf hdr="0" dt="0"/>
  <p:txStyles>
    <p:titleStyle>
      <a:lvl1pPr algn="l" defTabSz="914400" rtl="0" eaLnBrk="1" latinLnBrk="0" hangingPunct="1">
        <a:lnSpc>
          <a:spcPct val="90000"/>
        </a:lnSpc>
        <a:spcBef>
          <a:spcPct val="0"/>
        </a:spcBef>
        <a:buNone/>
        <a:defRPr sz="4000" b="0" kern="1200">
          <a:solidFill>
            <a:srgbClr val="ED1350"/>
          </a:solidFill>
          <a:latin typeface="Lexia XBold" panose="02000503040000020003" pitchFamily="2" charset="0"/>
          <a:ea typeface="+mj-ea"/>
          <a:cs typeface="+mj-cs"/>
        </a:defRPr>
      </a:lvl1pPr>
    </p:titleStyle>
    <p:bodyStyle>
      <a:lvl1pPr marL="228600" indent="-228600" algn="l" defTabSz="914400" rtl="0" eaLnBrk="1" latinLnBrk="0" hangingPunct="1">
        <a:lnSpc>
          <a:spcPts val="3000"/>
        </a:lnSpc>
        <a:spcBef>
          <a:spcPts val="1200"/>
        </a:spcBef>
        <a:buFont typeface="Arial" panose="020B0604020202020204" pitchFamily="34" charset="0"/>
        <a:buNone/>
        <a:defRPr sz="2800" kern="1200">
          <a:solidFill>
            <a:schemeClr val="tx1"/>
          </a:solidFill>
          <a:latin typeface="Lexia  "/>
          <a:ea typeface="+mn-ea"/>
          <a:cs typeface="+mn-cs"/>
        </a:defRPr>
      </a:lvl1pPr>
      <a:lvl2pPr marL="323850" indent="-3238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Lexia  "/>
          <a:ea typeface="+mn-ea"/>
          <a:cs typeface="+mn-cs"/>
        </a:defRPr>
      </a:lvl2pPr>
      <a:lvl3pPr marL="896938" indent="-287338"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494135"/>
          </a:solidFill>
          <a:latin typeface="Lexia  "/>
          <a:ea typeface="+mn-ea"/>
          <a:cs typeface="+mn-cs"/>
        </a:defRPr>
      </a:lvl3pPr>
      <a:lvl4pPr marL="11811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6D6453"/>
          </a:solidFill>
          <a:latin typeface="Lexia  "/>
          <a:ea typeface="+mn-ea"/>
          <a:cs typeface="+mn-cs"/>
        </a:defRPr>
      </a:lvl4pPr>
      <a:lvl5pPr marL="1951038" indent="-28575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90836E"/>
          </a:solidFill>
          <a:latin typeface="Lexia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1F8B3F-AA5E-47F6-A34F-69C4D620B2BF}"/>
              </a:ext>
            </a:extLst>
          </p:cNvPr>
          <p:cNvSpPr>
            <a:spLocks noGrp="1"/>
          </p:cNvSpPr>
          <p:nvPr>
            <p:ph type="title"/>
          </p:nvPr>
        </p:nvSpPr>
        <p:spPr>
          <a:xfrm>
            <a:off x="838200" y="365125"/>
            <a:ext cx="9146309"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FB2DA86-BC9C-4F58-B2EF-B478CDEAB6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de-DE" dirty="0"/>
              <a:t>Erste Ebene Erste Ebene Erste Ebene Erste Ebene Erste Ebene Erste Ebene </a:t>
            </a:r>
          </a:p>
          <a:p>
            <a:pPr lvl="2"/>
            <a:r>
              <a:rPr lang="de-DE" dirty="0"/>
              <a:t>Zweite Ebene Erste Ebene Erste Ebene Erste Ebene Erste Ebene Erste Ebene Erste Ebene</a:t>
            </a:r>
          </a:p>
          <a:p>
            <a:pPr marL="146685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t>Dritte Ebene Dritte Ebene Dritte Ebene Dritte Ebene Dritte Ebene Dritte Ebene Dritte Ebene Dritte Ebene</a:t>
            </a:r>
          </a:p>
          <a:p>
            <a:pPr lvl="4"/>
            <a:r>
              <a:rPr lang="de-DE" dirty="0"/>
              <a:t>Vierte Ebene Vierte Ebene Vierte Ebene Vierte Ebene Vierte Ebene Vierte Ebene Vierte Ebene Vierte Ebene</a:t>
            </a:r>
          </a:p>
        </p:txBody>
      </p:sp>
      <p:sp>
        <p:nvSpPr>
          <p:cNvPr id="4" name="Datumsplatzhalter 3">
            <a:extLst>
              <a:ext uri="{FF2B5EF4-FFF2-40B4-BE49-F238E27FC236}">
                <a16:creationId xmlns:a16="http://schemas.microsoft.com/office/drawing/2014/main" id="{B5261131-F448-49C0-8280-709C39A93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endParaRPr lang="de-DE" dirty="0"/>
          </a:p>
        </p:txBody>
      </p:sp>
      <p:sp>
        <p:nvSpPr>
          <p:cNvPr id="5" name="Fußzeilenplatzhalter 4">
            <a:extLst>
              <a:ext uri="{FF2B5EF4-FFF2-40B4-BE49-F238E27FC236}">
                <a16:creationId xmlns:a16="http://schemas.microsoft.com/office/drawing/2014/main" id="{E2ABB04F-5D89-4531-ACC1-6BF617CE4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290DE5-614C-4B3B-BA94-02CD8DFB6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D60FC35C-E9E8-4AA5-A3C2-62C40A5008BC}" type="slidenum">
              <a:rPr lang="de-DE" smtClean="0"/>
              <a:pPr/>
              <a:t>‹Nr.›</a:t>
            </a:fld>
            <a:endParaRPr lang="de-DE" dirty="0"/>
          </a:p>
        </p:txBody>
      </p:sp>
      <p:pic>
        <p:nvPicPr>
          <p:cNvPr id="8" name="Grafik 7" descr="Ein Bild, das Schild, Essen, Frau, haltend enthält.&#10;&#10;Automatisch generierte Beschreibung">
            <a:extLst>
              <a:ext uri="{FF2B5EF4-FFF2-40B4-BE49-F238E27FC236}">
                <a16:creationId xmlns:a16="http://schemas.microsoft.com/office/drawing/2014/main" id="{3BCEB9B9-74F7-440D-AF49-DC12BE19B25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306496" y="136525"/>
            <a:ext cx="1685383" cy="1191491"/>
          </a:xfrm>
          <a:prstGeom prst="rect">
            <a:avLst/>
          </a:prstGeom>
        </p:spPr>
      </p:pic>
    </p:spTree>
    <p:extLst>
      <p:ext uri="{BB962C8B-B14F-4D97-AF65-F5344CB8AC3E}">
        <p14:creationId xmlns:p14="http://schemas.microsoft.com/office/powerpoint/2010/main" val="313736203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dt="0"/>
  <p:txStyles>
    <p:titleStyle>
      <a:lvl1pPr algn="l" defTabSz="914400" rtl="0" eaLnBrk="1" latinLnBrk="0" hangingPunct="1">
        <a:lnSpc>
          <a:spcPct val="90000"/>
        </a:lnSpc>
        <a:spcBef>
          <a:spcPct val="0"/>
        </a:spcBef>
        <a:buNone/>
        <a:defRPr sz="4400" kern="1200">
          <a:solidFill>
            <a:srgbClr val="ED1350"/>
          </a:solidFill>
          <a:latin typeface="Lexia XBold" panose="02000503040000020003" pitchFamily="2" charset="0"/>
          <a:ea typeface="+mj-ea"/>
          <a:cs typeface="+mj-cs"/>
        </a:defRPr>
      </a:lvl1pPr>
    </p:titleStyle>
    <p:bodyStyle>
      <a:lvl1pPr marL="228600" indent="-228600" algn="l" defTabSz="914400" rtl="0" eaLnBrk="1" latinLnBrk="0" hangingPunct="1">
        <a:lnSpc>
          <a:spcPts val="3000"/>
        </a:lnSpc>
        <a:spcBef>
          <a:spcPts val="1200"/>
        </a:spcBef>
        <a:buFont typeface="Arial" panose="020B0604020202020204" pitchFamily="34" charset="0"/>
        <a:buNone/>
        <a:defRPr sz="2800" kern="1200">
          <a:solidFill>
            <a:schemeClr val="tx1"/>
          </a:solidFill>
          <a:latin typeface="Lexia  "/>
          <a:ea typeface="+mn-ea"/>
          <a:cs typeface="+mn-cs"/>
        </a:defRPr>
      </a:lvl1pPr>
      <a:lvl2pPr marL="323850" indent="-3238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Lexia  "/>
          <a:ea typeface="+mn-ea"/>
          <a:cs typeface="+mn-cs"/>
        </a:defRPr>
      </a:lvl2pPr>
      <a:lvl3pPr marL="896938" indent="-287338"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494135"/>
          </a:solidFill>
          <a:latin typeface="Lexia  "/>
          <a:ea typeface="+mn-ea"/>
          <a:cs typeface="+mn-cs"/>
        </a:defRPr>
      </a:lvl3pPr>
      <a:lvl4pPr marL="11811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6D6453"/>
          </a:solidFill>
          <a:latin typeface="Lexia  "/>
          <a:ea typeface="+mn-ea"/>
          <a:cs typeface="+mn-cs"/>
        </a:defRPr>
      </a:lvl4pPr>
      <a:lvl5pPr marL="1951038" indent="-28575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90836E"/>
          </a:solidFill>
          <a:latin typeface="Lexia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Stadt. Land.Welt. - Web 2023</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3DB55-1706-43E5-BB9F-44E662D3D60F}" type="slidenum">
              <a:rPr lang="de-DE" smtClean="0"/>
              <a:t>‹Nr.›</a:t>
            </a:fld>
            <a:endParaRPr lang="de-DE"/>
          </a:p>
        </p:txBody>
      </p:sp>
    </p:spTree>
    <p:extLst>
      <p:ext uri="{BB962C8B-B14F-4D97-AF65-F5344CB8AC3E}">
        <p14:creationId xmlns:p14="http://schemas.microsoft.com/office/powerpoint/2010/main" val="152896055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1F8B3F-AA5E-47F6-A34F-69C4D620B2BF}"/>
              </a:ext>
            </a:extLst>
          </p:cNvPr>
          <p:cNvSpPr>
            <a:spLocks noGrp="1"/>
          </p:cNvSpPr>
          <p:nvPr>
            <p:ph type="title"/>
          </p:nvPr>
        </p:nvSpPr>
        <p:spPr>
          <a:xfrm>
            <a:off x="838200" y="365125"/>
            <a:ext cx="9146309"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FB2DA86-BC9C-4F58-B2EF-B478CDEAB6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de-DE" dirty="0"/>
              <a:t>Erste Ebene </a:t>
            </a:r>
          </a:p>
          <a:p>
            <a:pPr lvl="2"/>
            <a:r>
              <a:rPr lang="de-DE" dirty="0"/>
              <a:t>Zweite Ebene</a:t>
            </a:r>
          </a:p>
          <a:p>
            <a:pPr marL="1466850" marR="0" lvl="3"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t>Dritte Ebene</a:t>
            </a:r>
          </a:p>
          <a:p>
            <a:pPr lvl="4"/>
            <a:r>
              <a:rPr lang="de-DE" dirty="0"/>
              <a:t>Vierte Ebene</a:t>
            </a:r>
          </a:p>
        </p:txBody>
      </p:sp>
      <p:sp>
        <p:nvSpPr>
          <p:cNvPr id="4" name="Datumsplatzhalter 3">
            <a:extLst>
              <a:ext uri="{FF2B5EF4-FFF2-40B4-BE49-F238E27FC236}">
                <a16:creationId xmlns:a16="http://schemas.microsoft.com/office/drawing/2014/main" id="{B5261131-F448-49C0-8280-709C39A93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endParaRPr lang="de-DE" dirty="0"/>
          </a:p>
        </p:txBody>
      </p:sp>
      <p:sp>
        <p:nvSpPr>
          <p:cNvPr id="5" name="Fußzeilenplatzhalter 4">
            <a:extLst>
              <a:ext uri="{FF2B5EF4-FFF2-40B4-BE49-F238E27FC236}">
                <a16:creationId xmlns:a16="http://schemas.microsoft.com/office/drawing/2014/main" id="{E2ABB04F-5D89-4531-ACC1-6BF617CE4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r>
              <a:rPr lang="de-DE"/>
              <a:t>Stadt. Land.Welt. - Web 2023</a:t>
            </a:r>
            <a:endParaRPr lang="de-DE" dirty="0"/>
          </a:p>
        </p:txBody>
      </p:sp>
      <p:sp>
        <p:nvSpPr>
          <p:cNvPr id="6" name="Foliennummernplatzhalter 5">
            <a:extLst>
              <a:ext uri="{FF2B5EF4-FFF2-40B4-BE49-F238E27FC236}">
                <a16:creationId xmlns:a16="http://schemas.microsoft.com/office/drawing/2014/main" id="{70290DE5-614C-4B3B-BA94-02CD8DFB6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D60FC35C-E9E8-4AA5-A3C2-62C40A5008BC}" type="slidenum">
              <a:rPr lang="de-DE" smtClean="0"/>
              <a:pPr/>
              <a:t>‹Nr.›</a:t>
            </a:fld>
            <a:endParaRPr lang="de-DE" dirty="0"/>
          </a:p>
        </p:txBody>
      </p:sp>
    </p:spTree>
    <p:extLst>
      <p:ext uri="{BB962C8B-B14F-4D97-AF65-F5344CB8AC3E}">
        <p14:creationId xmlns:p14="http://schemas.microsoft.com/office/powerpoint/2010/main" val="271546182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Lst>
  <p:hf hdr="0" dt="0"/>
  <p:txStyles>
    <p:titleStyle>
      <a:lvl1pPr algn="l" defTabSz="914400" rtl="0" eaLnBrk="1" latinLnBrk="0" hangingPunct="1">
        <a:lnSpc>
          <a:spcPct val="90000"/>
        </a:lnSpc>
        <a:spcBef>
          <a:spcPct val="0"/>
        </a:spcBef>
        <a:buNone/>
        <a:defRPr sz="4000" b="0" kern="1200">
          <a:solidFill>
            <a:srgbClr val="ED1350"/>
          </a:solidFill>
          <a:latin typeface="Lexia XBold" panose="02000503040000020003" pitchFamily="2" charset="0"/>
          <a:ea typeface="+mj-ea"/>
          <a:cs typeface="+mj-cs"/>
        </a:defRPr>
      </a:lvl1pPr>
    </p:titleStyle>
    <p:bodyStyle>
      <a:lvl1pPr marL="228600" indent="-228600" algn="l" defTabSz="914400" rtl="0" eaLnBrk="1" latinLnBrk="0" hangingPunct="1">
        <a:lnSpc>
          <a:spcPts val="3000"/>
        </a:lnSpc>
        <a:spcBef>
          <a:spcPts val="1200"/>
        </a:spcBef>
        <a:buFont typeface="Arial" panose="020B0604020202020204" pitchFamily="34" charset="0"/>
        <a:buNone/>
        <a:defRPr sz="2800" kern="1200">
          <a:solidFill>
            <a:schemeClr val="tx1"/>
          </a:solidFill>
          <a:latin typeface="Lexia  "/>
          <a:ea typeface="+mn-ea"/>
          <a:cs typeface="+mn-cs"/>
        </a:defRPr>
      </a:lvl1pPr>
      <a:lvl2pPr marL="323850" indent="-3238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Lexia  "/>
          <a:ea typeface="+mn-ea"/>
          <a:cs typeface="+mn-cs"/>
        </a:defRPr>
      </a:lvl2pPr>
      <a:lvl3pPr marL="896938" indent="-287338"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494135"/>
          </a:solidFill>
          <a:latin typeface="Lexia  "/>
          <a:ea typeface="+mn-ea"/>
          <a:cs typeface="+mn-cs"/>
        </a:defRPr>
      </a:lvl3pPr>
      <a:lvl4pPr marL="11811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6D6453"/>
          </a:solidFill>
          <a:latin typeface="Lexia  "/>
          <a:ea typeface="+mn-ea"/>
          <a:cs typeface="+mn-cs"/>
        </a:defRPr>
      </a:lvl4pPr>
      <a:lvl5pPr marL="1951038" indent="-28575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90836E"/>
          </a:solidFill>
          <a:latin typeface="Lexia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A4C75602-E08D-442E-82DD-B5E088861129}"/>
              </a:ext>
            </a:extLst>
          </p:cNvPr>
          <p:cNvSpPr/>
          <p:nvPr/>
        </p:nvSpPr>
        <p:spPr>
          <a:xfrm>
            <a:off x="9359901" y="1"/>
            <a:ext cx="2832100" cy="836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de-DE" altLang="de-DE" sz="2400">
              <a:solidFill>
                <a:srgbClr val="FFFFFF"/>
              </a:solidFill>
            </a:endParaRPr>
          </a:p>
        </p:txBody>
      </p:sp>
      <p:sp>
        <p:nvSpPr>
          <p:cNvPr id="1027" name="Rectangle 20">
            <a:extLst>
              <a:ext uri="{FF2B5EF4-FFF2-40B4-BE49-F238E27FC236}">
                <a16:creationId xmlns:a16="http://schemas.microsoft.com/office/drawing/2014/main" id="{28694502-1847-4224-A755-97820162C74C}"/>
              </a:ext>
            </a:extLst>
          </p:cNvPr>
          <p:cNvSpPr>
            <a:spLocks noChangeArrowheads="1"/>
          </p:cNvSpPr>
          <p:nvPr/>
        </p:nvSpPr>
        <p:spPr bwMode="auto">
          <a:xfrm>
            <a:off x="2266951" y="2938464"/>
            <a:ext cx="12192000" cy="461665"/>
          </a:xfrm>
          <a:prstGeom prst="rect">
            <a:avLst/>
          </a:prstGeom>
          <a:no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endParaRPr lang="de-DE" altLang="de-DE" sz="2400"/>
          </a:p>
        </p:txBody>
      </p:sp>
      <p:sp>
        <p:nvSpPr>
          <p:cNvPr id="1028" name="Rectangle 22">
            <a:extLst>
              <a:ext uri="{FF2B5EF4-FFF2-40B4-BE49-F238E27FC236}">
                <a16:creationId xmlns:a16="http://schemas.microsoft.com/office/drawing/2014/main" id="{339154E4-4642-4B32-9B82-7724BA69BD4F}"/>
              </a:ext>
            </a:extLst>
          </p:cNvPr>
          <p:cNvSpPr>
            <a:spLocks noChangeArrowheads="1"/>
          </p:cNvSpPr>
          <p:nvPr/>
        </p:nvSpPr>
        <p:spPr bwMode="auto">
          <a:xfrm>
            <a:off x="2266951" y="2957514"/>
            <a:ext cx="12192000" cy="461665"/>
          </a:xfrm>
          <a:prstGeom prst="rect">
            <a:avLst/>
          </a:prstGeom>
          <a:no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endParaRPr lang="de-DE" altLang="de-DE" sz="2400"/>
          </a:p>
        </p:txBody>
      </p:sp>
      <p:sp>
        <p:nvSpPr>
          <p:cNvPr id="1029" name="Rectangle 24">
            <a:extLst>
              <a:ext uri="{FF2B5EF4-FFF2-40B4-BE49-F238E27FC236}">
                <a16:creationId xmlns:a16="http://schemas.microsoft.com/office/drawing/2014/main" id="{31D2C205-8AA9-4D76-A9B3-531EB5141DC3}"/>
              </a:ext>
            </a:extLst>
          </p:cNvPr>
          <p:cNvSpPr>
            <a:spLocks noChangeArrowheads="1"/>
          </p:cNvSpPr>
          <p:nvPr/>
        </p:nvSpPr>
        <p:spPr bwMode="auto">
          <a:xfrm>
            <a:off x="2266951" y="2962276"/>
            <a:ext cx="12192000" cy="461665"/>
          </a:xfrm>
          <a:prstGeom prst="rect">
            <a:avLst/>
          </a:prstGeom>
          <a:no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endParaRPr lang="de-DE" altLang="de-DE" sz="2400"/>
          </a:p>
        </p:txBody>
      </p:sp>
      <p:sp>
        <p:nvSpPr>
          <p:cNvPr id="1030" name="Rectangle 26">
            <a:extLst>
              <a:ext uri="{FF2B5EF4-FFF2-40B4-BE49-F238E27FC236}">
                <a16:creationId xmlns:a16="http://schemas.microsoft.com/office/drawing/2014/main" id="{441DC3CA-04FB-4C43-A98E-FDA1DB90FEC0}"/>
              </a:ext>
            </a:extLst>
          </p:cNvPr>
          <p:cNvSpPr>
            <a:spLocks noChangeArrowheads="1"/>
          </p:cNvSpPr>
          <p:nvPr/>
        </p:nvSpPr>
        <p:spPr bwMode="auto">
          <a:xfrm>
            <a:off x="2266951" y="2976564"/>
            <a:ext cx="12192000" cy="461665"/>
          </a:xfrm>
          <a:prstGeom prst="rect">
            <a:avLst/>
          </a:prstGeom>
          <a:no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endParaRPr lang="de-DE" altLang="de-DE" sz="2400"/>
          </a:p>
        </p:txBody>
      </p:sp>
      <p:sp>
        <p:nvSpPr>
          <p:cNvPr id="1031" name="Rectangle 28">
            <a:extLst>
              <a:ext uri="{FF2B5EF4-FFF2-40B4-BE49-F238E27FC236}">
                <a16:creationId xmlns:a16="http://schemas.microsoft.com/office/drawing/2014/main" id="{FB3E741A-8EB1-4FA1-8034-8DE5F0BB4314}"/>
              </a:ext>
            </a:extLst>
          </p:cNvPr>
          <p:cNvSpPr>
            <a:spLocks noChangeArrowheads="1"/>
          </p:cNvSpPr>
          <p:nvPr/>
        </p:nvSpPr>
        <p:spPr bwMode="auto">
          <a:xfrm>
            <a:off x="2266951" y="2990851"/>
            <a:ext cx="12192000" cy="461665"/>
          </a:xfrm>
          <a:prstGeom prst="rect">
            <a:avLst/>
          </a:prstGeom>
          <a:no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endParaRPr lang="de-DE" altLang="de-DE" sz="2400"/>
          </a:p>
        </p:txBody>
      </p:sp>
      <p:sp>
        <p:nvSpPr>
          <p:cNvPr id="1032" name="Rectangle 35">
            <a:extLst>
              <a:ext uri="{FF2B5EF4-FFF2-40B4-BE49-F238E27FC236}">
                <a16:creationId xmlns:a16="http://schemas.microsoft.com/office/drawing/2014/main" id="{247E23D0-4C10-4500-8B36-EB13B4434093}"/>
              </a:ext>
            </a:extLst>
          </p:cNvPr>
          <p:cNvSpPr>
            <a:spLocks noChangeArrowheads="1"/>
          </p:cNvSpPr>
          <p:nvPr/>
        </p:nvSpPr>
        <p:spPr bwMode="auto">
          <a:xfrm>
            <a:off x="3949700" y="2919414"/>
            <a:ext cx="12192000" cy="461665"/>
          </a:xfrm>
          <a:prstGeom prst="rect">
            <a:avLst/>
          </a:prstGeom>
          <a:no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endParaRPr lang="de-DE" altLang="de-DE" sz="2400"/>
          </a:p>
        </p:txBody>
      </p:sp>
      <p:sp>
        <p:nvSpPr>
          <p:cNvPr id="1033" name="Rectangle 37">
            <a:extLst>
              <a:ext uri="{FF2B5EF4-FFF2-40B4-BE49-F238E27FC236}">
                <a16:creationId xmlns:a16="http://schemas.microsoft.com/office/drawing/2014/main" id="{96CE4177-AE04-4588-87E2-1F55346D1753}"/>
              </a:ext>
            </a:extLst>
          </p:cNvPr>
          <p:cNvSpPr>
            <a:spLocks noChangeArrowheads="1"/>
          </p:cNvSpPr>
          <p:nvPr/>
        </p:nvSpPr>
        <p:spPr bwMode="auto">
          <a:xfrm>
            <a:off x="3949700" y="3186114"/>
            <a:ext cx="12192000" cy="461665"/>
          </a:xfrm>
          <a:prstGeom prst="rect">
            <a:avLst/>
          </a:prstGeom>
          <a:no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endParaRPr lang="de-DE" altLang="de-DE" sz="2400"/>
          </a:p>
        </p:txBody>
      </p:sp>
    </p:spTree>
    <p:extLst>
      <p:ext uri="{BB962C8B-B14F-4D97-AF65-F5344CB8AC3E}">
        <p14:creationId xmlns:p14="http://schemas.microsoft.com/office/powerpoint/2010/main" val="3423032813"/>
      </p:ext>
    </p:extLst>
  </p:cSld>
  <p:clrMap bg1="lt1" tx1="dk1" bg2="lt2" tx2="dk2" accent1="accent1" accent2="accent2" accent3="accent3" accent4="accent4" accent5="accent5" accent6="accent6" hlink="hlink" folHlink="folHlink"/>
  <p:sldLayoutIdLst>
    <p:sldLayoutId id="2147483849" r:id="rId1"/>
    <p:sldLayoutId id="2147483850" r:id="rId2"/>
  </p:sldLayoutIdLst>
  <p:transition>
    <p:fade/>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D2FB734-C015-431A-BE0D-9D4B7B6EC58C}"/>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2051" name="Text Placeholder 2">
            <a:extLst>
              <a:ext uri="{FF2B5EF4-FFF2-40B4-BE49-F238E27FC236}">
                <a16:creationId xmlns:a16="http://schemas.microsoft.com/office/drawing/2014/main" id="{14839180-DC10-4310-9E2D-CE1B8326CFF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4" name="Date Placeholder 3">
            <a:extLst>
              <a:ext uri="{FF2B5EF4-FFF2-40B4-BE49-F238E27FC236}">
                <a16:creationId xmlns:a16="http://schemas.microsoft.com/office/drawing/2014/main" id="{BCC1B9B6-8D66-465E-B432-A1EDB14F0E2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Verdana"/>
                <a:ea typeface="+mn-ea"/>
              </a:defRPr>
            </a:lvl1pPr>
          </a:lstStyle>
          <a:p>
            <a:pPr>
              <a:defRPr/>
            </a:pPr>
            <a:endParaRPr lang="en-US"/>
          </a:p>
        </p:txBody>
      </p:sp>
      <p:sp>
        <p:nvSpPr>
          <p:cNvPr id="5" name="Footer Placeholder 4">
            <a:extLst>
              <a:ext uri="{FF2B5EF4-FFF2-40B4-BE49-F238E27FC236}">
                <a16:creationId xmlns:a16="http://schemas.microsoft.com/office/drawing/2014/main" id="{F10F1F59-9952-47A2-BD36-59B2612B801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Verdana"/>
                <a:ea typeface="+mn-ea"/>
              </a:defRPr>
            </a:lvl1pPr>
          </a:lstStyle>
          <a:p>
            <a:pPr>
              <a:defRPr/>
            </a:pPr>
            <a:r>
              <a:rPr lang="de-DE"/>
              <a:t>Stadt. Land.Welt. - Web 2023</a:t>
            </a:r>
            <a:endParaRPr lang="en-US"/>
          </a:p>
        </p:txBody>
      </p:sp>
      <p:sp>
        <p:nvSpPr>
          <p:cNvPr id="6" name="Slide Number Placeholder 5">
            <a:extLst>
              <a:ext uri="{FF2B5EF4-FFF2-40B4-BE49-F238E27FC236}">
                <a16:creationId xmlns:a16="http://schemas.microsoft.com/office/drawing/2014/main" id="{DF83A531-E836-4FCA-8D08-F0B102A04C6B}"/>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Verdana" panose="020B0604030504040204" pitchFamily="34" charset="0"/>
              </a:defRPr>
            </a:lvl1pPr>
          </a:lstStyle>
          <a:p>
            <a:pPr>
              <a:defRPr/>
            </a:pPr>
            <a:fld id="{70845D13-9E74-4694-8E9F-0F3B32480C79}" type="slidenum">
              <a:rPr lang="en-US" altLang="de-DE"/>
              <a:pPr>
                <a:defRPr/>
              </a:pPr>
              <a:t>‹Nr.›</a:t>
            </a:fld>
            <a:endParaRPr lang="en-US" altLang="de-DE"/>
          </a:p>
        </p:txBody>
      </p:sp>
    </p:spTree>
    <p:extLst>
      <p:ext uri="{BB962C8B-B14F-4D97-AF65-F5344CB8AC3E}">
        <p14:creationId xmlns:p14="http://schemas.microsoft.com/office/powerpoint/2010/main" val="84824048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Verdana" panose="020B0604030504040204" pitchFamily="34" charset="0"/>
        </a:defRPr>
      </a:lvl2pPr>
      <a:lvl3pPr algn="l" rtl="0" eaLnBrk="0" fontAlgn="base" hangingPunct="0">
        <a:lnSpc>
          <a:spcPct val="90000"/>
        </a:lnSpc>
        <a:spcBef>
          <a:spcPct val="0"/>
        </a:spcBef>
        <a:spcAft>
          <a:spcPct val="0"/>
        </a:spcAft>
        <a:defRPr sz="4400">
          <a:solidFill>
            <a:schemeClr val="tx1"/>
          </a:solidFill>
          <a:latin typeface="Verdana" panose="020B0604030504040204" pitchFamily="34" charset="0"/>
        </a:defRPr>
      </a:lvl3pPr>
      <a:lvl4pPr algn="l" rtl="0" eaLnBrk="0" fontAlgn="base" hangingPunct="0">
        <a:lnSpc>
          <a:spcPct val="90000"/>
        </a:lnSpc>
        <a:spcBef>
          <a:spcPct val="0"/>
        </a:spcBef>
        <a:spcAft>
          <a:spcPct val="0"/>
        </a:spcAft>
        <a:defRPr sz="4400">
          <a:solidFill>
            <a:schemeClr val="tx1"/>
          </a:solidFill>
          <a:latin typeface="Verdana" panose="020B0604030504040204" pitchFamily="34" charset="0"/>
        </a:defRPr>
      </a:lvl4pPr>
      <a:lvl5pPr algn="l" rtl="0" eaLnBrk="0" fontAlgn="base" hangingPunct="0">
        <a:lnSpc>
          <a:spcPct val="90000"/>
        </a:lnSpc>
        <a:spcBef>
          <a:spcPct val="0"/>
        </a:spcBef>
        <a:spcAft>
          <a:spcPct val="0"/>
        </a:spcAft>
        <a:defRPr sz="4400">
          <a:solidFill>
            <a:schemeClr val="tx1"/>
          </a:solidFill>
          <a:latin typeface="Verdana" panose="020B0604030504040204" pitchFamily="34" charset="0"/>
        </a:defRPr>
      </a:lvl5pPr>
      <a:lvl6pPr marL="457200" algn="l" rtl="0" fontAlgn="base">
        <a:lnSpc>
          <a:spcPct val="90000"/>
        </a:lnSpc>
        <a:spcBef>
          <a:spcPct val="0"/>
        </a:spcBef>
        <a:spcAft>
          <a:spcPct val="0"/>
        </a:spcAft>
        <a:defRPr sz="4400">
          <a:solidFill>
            <a:schemeClr val="tx1"/>
          </a:solidFill>
          <a:latin typeface="Verdana" panose="020B0604030504040204" pitchFamily="34" charset="0"/>
        </a:defRPr>
      </a:lvl6pPr>
      <a:lvl7pPr marL="914400" algn="l" rtl="0" fontAlgn="base">
        <a:lnSpc>
          <a:spcPct val="90000"/>
        </a:lnSpc>
        <a:spcBef>
          <a:spcPct val="0"/>
        </a:spcBef>
        <a:spcAft>
          <a:spcPct val="0"/>
        </a:spcAft>
        <a:defRPr sz="4400">
          <a:solidFill>
            <a:schemeClr val="tx1"/>
          </a:solidFill>
          <a:latin typeface="Verdana" panose="020B0604030504040204" pitchFamily="34" charset="0"/>
        </a:defRPr>
      </a:lvl7pPr>
      <a:lvl8pPr marL="1371600" algn="l" rtl="0" fontAlgn="base">
        <a:lnSpc>
          <a:spcPct val="90000"/>
        </a:lnSpc>
        <a:spcBef>
          <a:spcPct val="0"/>
        </a:spcBef>
        <a:spcAft>
          <a:spcPct val="0"/>
        </a:spcAft>
        <a:defRPr sz="4400">
          <a:solidFill>
            <a:schemeClr val="tx1"/>
          </a:solidFill>
          <a:latin typeface="Verdana" panose="020B0604030504040204" pitchFamily="34" charset="0"/>
        </a:defRPr>
      </a:lvl8pPr>
      <a:lvl9pPr marL="1828800" algn="l" rtl="0" fontAlgn="base">
        <a:lnSpc>
          <a:spcPct val="90000"/>
        </a:lnSpc>
        <a:spcBef>
          <a:spcPct val="0"/>
        </a:spcBef>
        <a:spcAft>
          <a:spcPct val="0"/>
        </a:spcAft>
        <a:defRPr sz="4400">
          <a:solidFill>
            <a:schemeClr val="tx1"/>
          </a:solidFill>
          <a:latin typeface="Verdan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5.xml"/><Relationship Id="rId4" Type="http://schemas.openxmlformats.org/officeDocument/2006/relationships/hyperlink" Target="https://weltrisikobericht.de/download/2514/"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mailto:focke@helpage.de" TargetMode="External"/><Relationship Id="rId3" Type="http://schemas.openxmlformats.org/officeDocument/2006/relationships/hyperlink" Target="https://www.helpage.de/" TargetMode="External"/><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s://www.helpage.org/what-we-do/food-fuel-and-finance-crisis/" TargetMode="External"/><Relationship Id="rId5" Type="http://schemas.openxmlformats.org/officeDocument/2006/relationships/hyperlink" Target="http://globalagewatch.org/reports/global-agewatch-insights-2018-report-summary-and-country-profiles/" TargetMode="External"/><Relationship Id="rId4" Type="http://schemas.openxmlformats.org/officeDocument/2006/relationships/hyperlink" Target="https://www.helpage.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2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87ED98C-D24D-0959-8BEE-4A1BFDAE22E8}"/>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a:solidFill>
                  <a:schemeClr val="bg1"/>
                </a:solidFill>
                <a:latin typeface="+mj-lt"/>
                <a:ea typeface="+mj-ea"/>
                <a:cs typeface="+mj-cs"/>
              </a:rPr>
              <a:t>Formen der Armut</a:t>
            </a:r>
          </a:p>
        </p:txBody>
      </p:sp>
      <p:graphicFrame>
        <p:nvGraphicFramePr>
          <p:cNvPr id="8" name="Textfeld 5">
            <a:extLst>
              <a:ext uri="{FF2B5EF4-FFF2-40B4-BE49-F238E27FC236}">
                <a16:creationId xmlns:a16="http://schemas.microsoft.com/office/drawing/2014/main" id="{5CFD4A31-6B48-F903-2295-D04ECEA25836}"/>
              </a:ext>
            </a:extLst>
          </p:cNvPr>
          <p:cNvGraphicFramePr/>
          <p:nvPr>
            <p:extLst>
              <p:ext uri="{D42A27DB-BD31-4B8C-83A1-F6EECF244321}">
                <p14:modId xmlns:p14="http://schemas.microsoft.com/office/powerpoint/2010/main" val="74955825"/>
              </p:ext>
            </p:extLst>
          </p:nvPr>
        </p:nvGraphicFramePr>
        <p:xfrm>
          <a:off x="5686973" y="1336430"/>
          <a:ext cx="5666828" cy="5202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liennummernplatzhalter 2">
            <a:extLst>
              <a:ext uri="{FF2B5EF4-FFF2-40B4-BE49-F238E27FC236}">
                <a16:creationId xmlns:a16="http://schemas.microsoft.com/office/drawing/2014/main" id="{D47C10AF-08C7-BC4C-180F-EB460575AC72}"/>
              </a:ext>
            </a:extLst>
          </p:cNvPr>
          <p:cNvSpPr>
            <a:spLocks noGrp="1"/>
          </p:cNvSpPr>
          <p:nvPr>
            <p:ph type="sldNum" sz="quarter" idx="12"/>
          </p:nvPr>
        </p:nvSpPr>
        <p:spPr/>
        <p:txBody>
          <a:bodyPr/>
          <a:lstStyle/>
          <a:p>
            <a:fld id="{D60FC35C-E9E8-4AA5-A3C2-62C40A5008BC}" type="slidenum">
              <a:rPr lang="de-DE" smtClean="0"/>
              <a:pPr/>
              <a:t>10</a:t>
            </a:fld>
            <a:endParaRPr lang="de-DE" dirty="0"/>
          </a:p>
        </p:txBody>
      </p:sp>
      <p:sp>
        <p:nvSpPr>
          <p:cNvPr id="4" name="Fußzeilenplatzhalter 3">
            <a:extLst>
              <a:ext uri="{FF2B5EF4-FFF2-40B4-BE49-F238E27FC236}">
                <a16:creationId xmlns:a16="http://schemas.microsoft.com/office/drawing/2014/main" id="{9868C5DF-F0D2-C8B0-7914-C5BB7D7E2E31}"/>
              </a:ext>
            </a:extLst>
          </p:cNvPr>
          <p:cNvSpPr>
            <a:spLocks noGrp="1"/>
          </p:cNvSpPr>
          <p:nvPr>
            <p:ph type="ftr" sz="quarter" idx="11"/>
          </p:nvPr>
        </p:nvSpPr>
        <p:spPr/>
        <p:txBody>
          <a:bodyPr/>
          <a:lstStyle/>
          <a:p>
            <a:r>
              <a:rPr lang="de-DE"/>
              <a:t>Stadt. Land.Welt. - Web 2023</a:t>
            </a:r>
            <a:endParaRPr lang="de-DE" dirty="0"/>
          </a:p>
        </p:txBody>
      </p:sp>
    </p:spTree>
    <p:extLst>
      <p:ext uri="{BB962C8B-B14F-4D97-AF65-F5344CB8AC3E}">
        <p14:creationId xmlns:p14="http://schemas.microsoft.com/office/powerpoint/2010/main" val="255538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CC73EB31-A88E-114F-7918-67777C5F9EB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Kreislauf der Armut</a:t>
            </a:r>
          </a:p>
        </p:txBody>
      </p:sp>
      <p:pic>
        <p:nvPicPr>
          <p:cNvPr id="9" name="Grafik 8">
            <a:extLst>
              <a:ext uri="{FF2B5EF4-FFF2-40B4-BE49-F238E27FC236}">
                <a16:creationId xmlns:a16="http://schemas.microsoft.com/office/drawing/2014/main" id="{8B2E97C4-B51E-A5EE-CC73-1EF8657D9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698" y="467208"/>
            <a:ext cx="6789208" cy="5923584"/>
          </a:xfrm>
          <a:prstGeom prst="rect">
            <a:avLst/>
          </a:prstGeom>
        </p:spPr>
      </p:pic>
      <p:sp>
        <p:nvSpPr>
          <p:cNvPr id="3" name="Foliennummernplatzhalter 2">
            <a:extLst>
              <a:ext uri="{FF2B5EF4-FFF2-40B4-BE49-F238E27FC236}">
                <a16:creationId xmlns:a16="http://schemas.microsoft.com/office/drawing/2014/main" id="{18A6AD12-DC3F-4655-EFC0-D44FB091471D}"/>
              </a:ext>
            </a:extLst>
          </p:cNvPr>
          <p:cNvSpPr>
            <a:spLocks noGrp="1"/>
          </p:cNvSpPr>
          <p:nvPr>
            <p:ph type="sldNum" sz="quarter" idx="12"/>
          </p:nvPr>
        </p:nvSpPr>
        <p:spPr/>
        <p:txBody>
          <a:bodyPr/>
          <a:lstStyle/>
          <a:p>
            <a:fld id="{D60FC35C-E9E8-4AA5-A3C2-62C40A5008BC}" type="slidenum">
              <a:rPr lang="de-DE" smtClean="0"/>
              <a:pPr/>
              <a:t>11</a:t>
            </a:fld>
            <a:endParaRPr lang="de-DE" dirty="0"/>
          </a:p>
        </p:txBody>
      </p:sp>
      <p:sp>
        <p:nvSpPr>
          <p:cNvPr id="4" name="Fußzeilenplatzhalter 3">
            <a:extLst>
              <a:ext uri="{FF2B5EF4-FFF2-40B4-BE49-F238E27FC236}">
                <a16:creationId xmlns:a16="http://schemas.microsoft.com/office/drawing/2014/main" id="{2F552108-F2EF-2DD1-FF47-4EA4E839E129}"/>
              </a:ext>
            </a:extLst>
          </p:cNvPr>
          <p:cNvSpPr>
            <a:spLocks noGrp="1"/>
          </p:cNvSpPr>
          <p:nvPr>
            <p:ph type="ftr" sz="quarter" idx="11"/>
          </p:nvPr>
        </p:nvSpPr>
        <p:spPr/>
        <p:txBody>
          <a:bodyPr/>
          <a:lstStyle/>
          <a:p>
            <a:r>
              <a:rPr lang="de-DE"/>
              <a:t>Stadt. Land.Welt. - Web 2023</a:t>
            </a:r>
            <a:endParaRPr lang="de-DE" dirty="0"/>
          </a:p>
        </p:txBody>
      </p:sp>
    </p:spTree>
    <p:extLst>
      <p:ext uri="{BB962C8B-B14F-4D97-AF65-F5344CB8AC3E}">
        <p14:creationId xmlns:p14="http://schemas.microsoft.com/office/powerpoint/2010/main" val="27255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D0ECEE5D-919B-C3F7-D261-559E04A4FD8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Wer arm ist, bleibt arm</a:t>
            </a:r>
          </a:p>
        </p:txBody>
      </p:sp>
      <p:pic>
        <p:nvPicPr>
          <p:cNvPr id="8" name="Grafik 7">
            <a:extLst>
              <a:ext uri="{FF2B5EF4-FFF2-40B4-BE49-F238E27FC236}">
                <a16:creationId xmlns:a16="http://schemas.microsoft.com/office/drawing/2014/main" id="{C19E214B-5F7F-A744-41AD-E7F6924BF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0536" y="161199"/>
            <a:ext cx="4657637" cy="6560057"/>
          </a:xfrm>
          <a:prstGeom prst="rect">
            <a:avLst/>
          </a:prstGeom>
        </p:spPr>
      </p:pic>
      <p:sp>
        <p:nvSpPr>
          <p:cNvPr id="6" name="Textfeld 5">
            <a:extLst>
              <a:ext uri="{FF2B5EF4-FFF2-40B4-BE49-F238E27FC236}">
                <a16:creationId xmlns:a16="http://schemas.microsoft.com/office/drawing/2014/main" id="{D78B4732-EFE7-D8EE-38C9-481C10FC7B12}"/>
              </a:ext>
            </a:extLst>
          </p:cNvPr>
          <p:cNvSpPr txBox="1"/>
          <p:nvPr/>
        </p:nvSpPr>
        <p:spPr>
          <a:xfrm>
            <a:off x="2476870" y="2254928"/>
            <a:ext cx="5468645" cy="723275"/>
          </a:xfrm>
          <a:prstGeom prst="rect">
            <a:avLst/>
          </a:prstGeom>
          <a:noFill/>
        </p:spPr>
        <p:txBody>
          <a:bodyPr wrap="square" rtlCol="0">
            <a:spAutoFit/>
          </a:bodyPr>
          <a:lstStyle/>
          <a:p>
            <a:pPr>
              <a:spcAft>
                <a:spcPts val="600"/>
              </a:spcAft>
            </a:pPr>
            <a:endParaRPr lang="de-DE"/>
          </a:p>
          <a:p>
            <a:pPr>
              <a:spcAft>
                <a:spcPts val="600"/>
              </a:spcAft>
            </a:pPr>
            <a:endParaRPr lang="de-DE"/>
          </a:p>
        </p:txBody>
      </p:sp>
      <p:pic>
        <p:nvPicPr>
          <p:cNvPr id="9" name="Grafik 8" descr="Ein Bild, das Schild, Essen, Frau, haltend enthält.&#10;&#10;Automatisch generierte Beschreibung">
            <a:extLst>
              <a:ext uri="{FF2B5EF4-FFF2-40B4-BE49-F238E27FC236}">
                <a16:creationId xmlns:a16="http://schemas.microsoft.com/office/drawing/2014/main" id="{6F5CF9E8-D255-A9E6-D020-1628D8F5F0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0461" y="123273"/>
            <a:ext cx="1706384" cy="1206337"/>
          </a:xfrm>
          <a:prstGeom prst="rect">
            <a:avLst/>
          </a:prstGeom>
        </p:spPr>
      </p:pic>
      <p:sp>
        <p:nvSpPr>
          <p:cNvPr id="3" name="Foliennummernplatzhalter 2">
            <a:extLst>
              <a:ext uri="{FF2B5EF4-FFF2-40B4-BE49-F238E27FC236}">
                <a16:creationId xmlns:a16="http://schemas.microsoft.com/office/drawing/2014/main" id="{6124C75D-53FB-6B7A-EBD1-CDA3FECEDB06}"/>
              </a:ext>
            </a:extLst>
          </p:cNvPr>
          <p:cNvSpPr>
            <a:spLocks noGrp="1"/>
          </p:cNvSpPr>
          <p:nvPr>
            <p:ph type="sldNum" sz="quarter" idx="12"/>
          </p:nvPr>
        </p:nvSpPr>
        <p:spPr/>
        <p:txBody>
          <a:bodyPr/>
          <a:lstStyle/>
          <a:p>
            <a:fld id="{D60FC35C-E9E8-4AA5-A3C2-62C40A5008BC}" type="slidenum">
              <a:rPr lang="de-DE" smtClean="0"/>
              <a:pPr/>
              <a:t>12</a:t>
            </a:fld>
            <a:endParaRPr lang="de-DE" dirty="0"/>
          </a:p>
        </p:txBody>
      </p:sp>
      <p:sp>
        <p:nvSpPr>
          <p:cNvPr id="4" name="Fußzeilenplatzhalter 3">
            <a:extLst>
              <a:ext uri="{FF2B5EF4-FFF2-40B4-BE49-F238E27FC236}">
                <a16:creationId xmlns:a16="http://schemas.microsoft.com/office/drawing/2014/main" id="{247F0E5A-CD77-4762-3417-357F9F8A4D6E}"/>
              </a:ext>
            </a:extLst>
          </p:cNvPr>
          <p:cNvSpPr>
            <a:spLocks noGrp="1"/>
          </p:cNvSpPr>
          <p:nvPr>
            <p:ph type="ftr" sz="quarter" idx="11"/>
          </p:nvPr>
        </p:nvSpPr>
        <p:spPr/>
        <p:txBody>
          <a:bodyPr/>
          <a:lstStyle/>
          <a:p>
            <a:r>
              <a:rPr lang="de-DE"/>
              <a:t>Stadt. Land.Welt. - Web 2023</a:t>
            </a:r>
            <a:endParaRPr lang="de-DE" dirty="0"/>
          </a:p>
        </p:txBody>
      </p:sp>
    </p:spTree>
    <p:extLst>
      <p:ext uri="{BB962C8B-B14F-4D97-AF65-F5344CB8AC3E}">
        <p14:creationId xmlns:p14="http://schemas.microsoft.com/office/powerpoint/2010/main" val="1339720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7299E2-4358-C7D8-5321-ABAD95B050CB}"/>
              </a:ext>
            </a:extLst>
          </p:cNvPr>
          <p:cNvSpPr>
            <a:spLocks noGrp="1"/>
          </p:cNvSpPr>
          <p:nvPr>
            <p:ph type="title"/>
          </p:nvPr>
        </p:nvSpPr>
        <p:spPr>
          <a:xfrm>
            <a:off x="658323" y="293923"/>
            <a:ext cx="5170852" cy="1671564"/>
          </a:xfrm>
        </p:spPr>
        <p:txBody>
          <a:bodyPr>
            <a:normAutofit/>
          </a:bodyPr>
          <a:lstStyle/>
          <a:p>
            <a:r>
              <a:rPr lang="en-US" sz="2800" b="1">
                <a:solidFill>
                  <a:srgbClr val="C00000"/>
                </a:solidFill>
                <a:latin typeface="Verdana" panose="020B0604030504040204" pitchFamily="34" charset="0"/>
                <a:ea typeface="Verdana" panose="020B0604030504040204" pitchFamily="34" charset="0"/>
              </a:rPr>
              <a:t>Climate Change and Africa:</a:t>
            </a:r>
          </a:p>
        </p:txBody>
      </p:sp>
      <p:sp>
        <p:nvSpPr>
          <p:cNvPr id="3" name="Content Placeholder 2">
            <a:extLst>
              <a:ext uri="{FF2B5EF4-FFF2-40B4-BE49-F238E27FC236}">
                <a16:creationId xmlns:a16="http://schemas.microsoft.com/office/drawing/2014/main" id="{27E79557-E9FA-8D66-4736-BB56C3D4757D}"/>
              </a:ext>
            </a:extLst>
          </p:cNvPr>
          <p:cNvSpPr>
            <a:spLocks noGrp="1"/>
          </p:cNvSpPr>
          <p:nvPr>
            <p:ph idx="1"/>
          </p:nvPr>
        </p:nvSpPr>
        <p:spPr>
          <a:xfrm>
            <a:off x="648930" y="1858617"/>
            <a:ext cx="5180245" cy="4270471"/>
          </a:xfrm>
        </p:spPr>
        <p:txBody>
          <a:bodyPr>
            <a:normAutofit fontScale="85000" lnSpcReduction="10000"/>
          </a:bodyPr>
          <a:lstStyle/>
          <a:p>
            <a:pPr algn="just"/>
            <a:r>
              <a:rPr lang="en-GB" sz="2000" kern="1200" dirty="0">
                <a:effectLst/>
                <a:ea typeface="+mn-ea"/>
                <a:cs typeface="+mn-cs"/>
              </a:rPr>
              <a:t>Climate</a:t>
            </a:r>
            <a:r>
              <a:rPr lang="en-GB" sz="2000" kern="1200" baseline="0" dirty="0">
                <a:effectLst/>
                <a:ea typeface="+mn-ea"/>
                <a:cs typeface="+mn-cs"/>
              </a:rPr>
              <a:t> change will have a disproportionate impact on Africa  </a:t>
            </a:r>
            <a:r>
              <a:rPr lang="en-GB" sz="2000" b="0" kern="1200" baseline="0" dirty="0">
                <a:effectLst/>
                <a:ea typeface="+mn-ea"/>
                <a:cs typeface="+mn-cs"/>
              </a:rPr>
              <a:t>- </a:t>
            </a:r>
            <a:r>
              <a:rPr lang="en-GB" sz="2000" b="0" kern="1200" dirty="0">
                <a:effectLst/>
                <a:ea typeface="+mn-ea"/>
                <a:cs typeface="+mn-cs"/>
              </a:rPr>
              <a:t>the hottest continent</a:t>
            </a:r>
            <a:r>
              <a:rPr lang="en-GB" sz="2000" b="0" kern="1200" baseline="0" dirty="0">
                <a:effectLst/>
                <a:ea typeface="+mn-ea"/>
                <a:cs typeface="+mn-cs"/>
              </a:rPr>
              <a:t> – </a:t>
            </a:r>
            <a:r>
              <a:rPr lang="en-GB" sz="2000" i="1" dirty="0"/>
              <a:t>and emits</a:t>
            </a:r>
            <a:r>
              <a:rPr lang="en-GB" sz="2000" i="1" kern="1200" dirty="0">
                <a:effectLst/>
                <a:ea typeface="+mn-ea"/>
                <a:cs typeface="+mn-cs"/>
              </a:rPr>
              <a:t> </a:t>
            </a:r>
            <a:r>
              <a:rPr lang="en-US" sz="2000" i="1" kern="1200" dirty="0">
                <a:solidFill>
                  <a:srgbClr val="000000"/>
                </a:solidFill>
                <a:ea typeface="+mn-ea"/>
                <a:cs typeface="+mn-cs"/>
              </a:rPr>
              <a:t>3</a:t>
            </a:r>
            <a:r>
              <a:rPr lang="en-US" sz="2000" b="0" i="1" dirty="0">
                <a:solidFill>
                  <a:srgbClr val="000000"/>
                </a:solidFill>
                <a:effectLst/>
              </a:rPr>
              <a:t> percent of global CO2 emissions only.</a:t>
            </a:r>
            <a:endParaRPr lang="en-GB" sz="2000" i="1" kern="1200" dirty="0">
              <a:effectLst/>
              <a:ea typeface="+mn-ea"/>
              <a:cs typeface="+mn-cs"/>
            </a:endParaRPr>
          </a:p>
          <a:p>
            <a:pPr algn="just"/>
            <a:r>
              <a:rPr lang="en-GB" sz="2000" kern="1200" dirty="0">
                <a:effectLst/>
                <a:latin typeface="+mn-lt"/>
                <a:ea typeface="+mn-ea"/>
                <a:cs typeface="+mn-cs"/>
              </a:rPr>
              <a:t>Extreme</a:t>
            </a:r>
            <a:r>
              <a:rPr lang="en-GB" sz="2000" kern="1200" baseline="0" dirty="0">
                <a:effectLst/>
                <a:latin typeface="+mn-lt"/>
                <a:ea typeface="+mn-ea"/>
                <a:cs typeface="+mn-cs"/>
              </a:rPr>
              <a:t> weather events will be more frequent and severe</a:t>
            </a:r>
            <a:r>
              <a:rPr lang="en-GB" sz="2000" kern="1200" dirty="0">
                <a:effectLst/>
                <a:latin typeface="+mn-lt"/>
                <a:ea typeface="+mn-ea"/>
                <a:cs typeface="+mn-cs"/>
              </a:rPr>
              <a:t> – droughts, floods and changes in rainfall.</a:t>
            </a:r>
            <a:endParaRPr lang="en-GB" sz="2000" kern="1200" dirty="0"/>
          </a:p>
          <a:p>
            <a:pPr algn="just"/>
            <a:r>
              <a:rPr lang="en-GB" sz="2000" dirty="0">
                <a:effectLst/>
                <a:ea typeface="Times New Roman" panose="02020603050405020304" pitchFamily="18" charset="0"/>
                <a:cs typeface="Times New Roman" panose="02020603050405020304" pitchFamily="18" charset="0"/>
              </a:rPr>
              <a:t>Within Eastern Africa, seasonal and average temperatures have risen in many areas over the past 50 years; </a:t>
            </a:r>
          </a:p>
          <a:p>
            <a:pPr algn="just"/>
            <a:r>
              <a:rPr lang="en-GB" sz="2000" dirty="0">
                <a:effectLst/>
                <a:ea typeface="Times New Roman" panose="02020603050405020304" pitchFamily="18" charset="0"/>
                <a:cs typeface="Times New Roman" panose="02020603050405020304" pitchFamily="18" charset="0"/>
              </a:rPr>
              <a:t>Seasonal rainfall patterns, such as start and duration of rains, frequency of dry spells and intensity of rainfall have changed in Sout</a:t>
            </a:r>
            <a:r>
              <a:rPr lang="en-GB" sz="2000" dirty="0">
                <a:ea typeface="Times New Roman" panose="02020603050405020304" pitchFamily="18" charset="0"/>
                <a:cs typeface="Times New Roman" panose="02020603050405020304" pitchFamily="18" charset="0"/>
              </a:rPr>
              <a:t>h Africa</a:t>
            </a:r>
            <a:r>
              <a:rPr lang="en-GB" sz="2000" dirty="0">
                <a:effectLst/>
                <a:ea typeface="Times New Roman" panose="02020603050405020304" pitchFamily="18" charset="0"/>
                <a:cs typeface="Times New Roman" panose="02020603050405020304" pitchFamily="18" charset="0"/>
              </a:rPr>
              <a:t>. </a:t>
            </a:r>
          </a:p>
          <a:p>
            <a:pPr algn="just"/>
            <a:r>
              <a:rPr lang="en-GB" sz="2000" dirty="0">
                <a:effectLst/>
                <a:ea typeface="Times New Roman" panose="02020603050405020304" pitchFamily="18" charset="0"/>
                <a:cs typeface="Times New Roman" panose="02020603050405020304" pitchFamily="18" charset="0"/>
              </a:rPr>
              <a:t>Western Africa has seen increased temperatures over the last 50 years, with fewer cold days and nights, and more warmer days and nights. </a:t>
            </a:r>
          </a:p>
          <a:p>
            <a:pPr algn="just"/>
            <a:r>
              <a:rPr lang="en-GB" sz="2000" dirty="0">
                <a:effectLst/>
                <a:ea typeface="Times New Roman" panose="02020603050405020304" pitchFamily="18" charset="0"/>
                <a:cs typeface="Times New Roman" panose="02020603050405020304" pitchFamily="18" charset="0"/>
              </a:rPr>
              <a:t>Satellite observations has shown that the frequency of extreme Sahelian storms tripled since 1982, and that this is attributable to climate change.</a:t>
            </a:r>
            <a:endParaRPr lang="en-US" sz="2000" dirty="0">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GB" sz="1600" dirty="0">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7" descr="Chart&#10;&#10;Description automatically generated with low confidence">
            <a:extLst>
              <a:ext uri="{FF2B5EF4-FFF2-40B4-BE49-F238E27FC236}">
                <a16:creationId xmlns:a16="http://schemas.microsoft.com/office/drawing/2014/main" id="{E5D7DC7A-04CF-3256-DB0F-63C884032A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675"/>
          <a:stretch/>
        </p:blipFill>
        <p:spPr>
          <a:xfrm>
            <a:off x="6182944" y="557189"/>
            <a:ext cx="5170852" cy="5571898"/>
          </a:xfrm>
          <a:prstGeom prst="rect">
            <a:avLst/>
          </a:prstGeom>
          <a:effectLst/>
        </p:spPr>
      </p:pic>
      <p:pic>
        <p:nvPicPr>
          <p:cNvPr id="6" name="Picture 6" descr="A red and white sign&#10;&#10;Description automatically generated with medium confidence">
            <a:extLst>
              <a:ext uri="{FF2B5EF4-FFF2-40B4-BE49-F238E27FC236}">
                <a16:creationId xmlns:a16="http://schemas.microsoft.com/office/drawing/2014/main" id="{4C555C5B-F703-ED23-169A-0B3F105D8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656" y="23813"/>
            <a:ext cx="1371929" cy="799733"/>
          </a:xfrm>
          <a:prstGeom prst="rect">
            <a:avLst/>
          </a:prstGeom>
        </p:spPr>
      </p:pic>
      <p:sp>
        <p:nvSpPr>
          <p:cNvPr id="5" name="Foliennummernplatzhalter 4">
            <a:extLst>
              <a:ext uri="{FF2B5EF4-FFF2-40B4-BE49-F238E27FC236}">
                <a16:creationId xmlns:a16="http://schemas.microsoft.com/office/drawing/2014/main" id="{1F09B96F-406F-F2DC-80C1-CBA7E56CBD7D}"/>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4" name="Fußzeilenplatzhalter 3">
            <a:extLst>
              <a:ext uri="{FF2B5EF4-FFF2-40B4-BE49-F238E27FC236}">
                <a16:creationId xmlns:a16="http://schemas.microsoft.com/office/drawing/2014/main" id="{93B41DE7-5CE5-CDCC-23AF-937C6D50BB22}"/>
              </a:ext>
            </a:extLst>
          </p:cNvPr>
          <p:cNvSpPr>
            <a:spLocks noGrp="1"/>
          </p:cNvSpPr>
          <p:nvPr>
            <p:ph type="ftr" sz="quarter" idx="11"/>
          </p:nvPr>
        </p:nvSpPr>
        <p:spPr/>
        <p:txBody>
          <a:bodyPr/>
          <a:lstStyle/>
          <a:p>
            <a:r>
              <a:rPr lang="de-DE"/>
              <a:t>Stadt. Land.Welt. - Web 2023</a:t>
            </a:r>
            <a:endParaRPr lang="en-US"/>
          </a:p>
        </p:txBody>
      </p:sp>
    </p:spTree>
    <p:extLst>
      <p:ext uri="{BB962C8B-B14F-4D97-AF65-F5344CB8AC3E}">
        <p14:creationId xmlns:p14="http://schemas.microsoft.com/office/powerpoint/2010/main" val="217399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3B93E029-DB90-5BFD-78F8-150A79B6BB2C}"/>
              </a:ext>
            </a:extLst>
          </p:cNvPr>
          <p:cNvPicPr>
            <a:picLocks noChangeAspect="1"/>
          </p:cNvPicPr>
          <p:nvPr/>
        </p:nvPicPr>
        <p:blipFill rotWithShape="1">
          <a:blip r:embed="rId3">
            <a:extLst>
              <a:ext uri="{28A0092B-C50C-407E-A947-70E740481C1C}">
                <a14:useLocalDpi xmlns:a14="http://schemas.microsoft.com/office/drawing/2010/main" val="0"/>
              </a:ext>
            </a:extLst>
          </a:blip>
          <a:srcRect l="4706"/>
          <a:stretch/>
        </p:blipFill>
        <p:spPr>
          <a:xfrm>
            <a:off x="3278320" y="0"/>
            <a:ext cx="8365949" cy="6606254"/>
          </a:xfrm>
          <a:prstGeom prst="rect">
            <a:avLst/>
          </a:prstGeom>
        </p:spPr>
      </p:pic>
      <p:sp>
        <p:nvSpPr>
          <p:cNvPr id="7" name="Textfeld 6">
            <a:extLst>
              <a:ext uri="{FF2B5EF4-FFF2-40B4-BE49-F238E27FC236}">
                <a16:creationId xmlns:a16="http://schemas.microsoft.com/office/drawing/2014/main" id="{8D49435F-A121-E55A-2C4C-1D1746FEE94A}"/>
              </a:ext>
            </a:extLst>
          </p:cNvPr>
          <p:cNvSpPr txBox="1"/>
          <p:nvPr/>
        </p:nvSpPr>
        <p:spPr>
          <a:xfrm>
            <a:off x="359924" y="2363820"/>
            <a:ext cx="284047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a:ea typeface="+mn-ea"/>
                <a:cs typeface="+mn-cs"/>
              </a:rPr>
              <a:t>Afrikas Anteil an CO² Emissionen von 1960 –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594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Karte enthält.&#10;&#10;Automatisch generierte Beschreibung">
            <a:extLst>
              <a:ext uri="{FF2B5EF4-FFF2-40B4-BE49-F238E27FC236}">
                <a16:creationId xmlns:a16="http://schemas.microsoft.com/office/drawing/2014/main" id="{891604F6-6D78-790F-EB92-1DC91DE06B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5773" y="155129"/>
            <a:ext cx="6522762" cy="6522762"/>
          </a:xfrm>
          <a:prstGeom prst="rect">
            <a:avLst/>
          </a:prstGeom>
        </p:spPr>
      </p:pic>
    </p:spTree>
    <p:extLst>
      <p:ext uri="{BB962C8B-B14F-4D97-AF65-F5344CB8AC3E}">
        <p14:creationId xmlns:p14="http://schemas.microsoft.com/office/powerpoint/2010/main" val="264305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nhaltsplatzhalter 8" descr="Ein Bild, das Karte enthält.&#10;&#10;Automatisch generierte Beschreibung">
            <a:extLst>
              <a:ext uri="{FF2B5EF4-FFF2-40B4-BE49-F238E27FC236}">
                <a16:creationId xmlns:a16="http://schemas.microsoft.com/office/drawing/2014/main" id="{E460F2B0-AD3E-51DD-4727-F8B3307AF4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88"/>
          <a:stretch/>
        </p:blipFill>
        <p:spPr>
          <a:xfrm>
            <a:off x="340577" y="193457"/>
            <a:ext cx="11368038" cy="5991263"/>
          </a:xfrm>
          <a:prstGeom prst="rect">
            <a:avLst/>
          </a:prstGeom>
        </p:spPr>
      </p:pic>
    </p:spTree>
    <p:extLst>
      <p:ext uri="{BB962C8B-B14F-4D97-AF65-F5344CB8AC3E}">
        <p14:creationId xmlns:p14="http://schemas.microsoft.com/office/powerpoint/2010/main" val="3618182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2D96AD41-C9CA-ACA5-C691-3D02B26CCB25}"/>
              </a:ext>
            </a:extLst>
          </p:cNvPr>
          <p:cNvPicPr>
            <a:picLocks noGrp="1" noChangeAspect="1"/>
          </p:cNvPicPr>
          <p:nvPr>
            <p:ph idx="1"/>
          </p:nvPr>
        </p:nvPicPr>
        <p:blipFill>
          <a:blip r:embed="rId2"/>
          <a:stretch>
            <a:fillRect/>
          </a:stretch>
        </p:blipFill>
        <p:spPr>
          <a:xfrm>
            <a:off x="1562473" y="1128412"/>
            <a:ext cx="9067054" cy="4034838"/>
          </a:xfrm>
          <a:prstGeom prst="rect">
            <a:avLst/>
          </a:prstGeom>
        </p:spPr>
      </p:pic>
    </p:spTree>
    <p:extLst>
      <p:ext uri="{BB962C8B-B14F-4D97-AF65-F5344CB8AC3E}">
        <p14:creationId xmlns:p14="http://schemas.microsoft.com/office/powerpoint/2010/main" val="40530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descr="Ein Bild, das Personen, Gruppe, Menge, groß enthält.&#10;&#10;Automatisch generierte Beschreibung">
            <a:extLst>
              <a:ext uri="{FF2B5EF4-FFF2-40B4-BE49-F238E27FC236}">
                <a16:creationId xmlns:a16="http://schemas.microsoft.com/office/drawing/2014/main" id="{2B12F3D1-A10E-499B-9FE2-24F8DFB701FA}"/>
              </a:ext>
            </a:extLst>
          </p:cNvPr>
          <p:cNvPicPr>
            <a:picLocks noChangeAspect="1"/>
          </p:cNvPicPr>
          <p:nvPr/>
        </p:nvPicPr>
        <p:blipFill rotWithShape="1">
          <a:blip r:embed="rId3">
            <a:extLst>
              <a:ext uri="{28A0092B-C50C-407E-A947-70E740481C1C}">
                <a14:useLocalDpi xmlns:a14="http://schemas.microsoft.com/office/drawing/2010/main" val="0"/>
              </a:ext>
            </a:extLst>
          </a:blip>
          <a:srcRect t="18141" r="38395"/>
          <a:stretch/>
        </p:blipFill>
        <p:spPr>
          <a:xfrm>
            <a:off x="5756955" y="87947"/>
            <a:ext cx="5157841" cy="6853583"/>
          </a:xfrm>
          <a:prstGeom prst="rect">
            <a:avLst/>
          </a:prstGeom>
        </p:spPr>
      </p:pic>
      <p:pic>
        <p:nvPicPr>
          <p:cNvPr id="20" name="Grafik 19" descr="Ein Bild, das draußen, Personen, Gruppe, Straße enthält.&#10;&#10;Automatisch generierte Beschreibung">
            <a:extLst>
              <a:ext uri="{FF2B5EF4-FFF2-40B4-BE49-F238E27FC236}">
                <a16:creationId xmlns:a16="http://schemas.microsoft.com/office/drawing/2014/main" id="{3A0D21E5-1E0F-4A25-A530-0CD31775EEFB}"/>
              </a:ext>
            </a:extLst>
          </p:cNvPr>
          <p:cNvPicPr>
            <a:picLocks noChangeAspect="1"/>
          </p:cNvPicPr>
          <p:nvPr/>
        </p:nvPicPr>
        <p:blipFill rotWithShape="1">
          <a:blip r:embed="rId4">
            <a:extLst>
              <a:ext uri="{28A0092B-C50C-407E-A947-70E740481C1C}">
                <a14:useLocalDpi xmlns:a14="http://schemas.microsoft.com/office/drawing/2010/main" val="0"/>
              </a:ext>
            </a:extLst>
          </a:blip>
          <a:srcRect t="19317" r="43895"/>
          <a:stretch/>
        </p:blipFill>
        <p:spPr>
          <a:xfrm>
            <a:off x="987056" y="87947"/>
            <a:ext cx="4755585" cy="6838867"/>
          </a:xfrm>
          <a:prstGeom prst="rect">
            <a:avLst/>
          </a:prstGeom>
        </p:spPr>
      </p:pic>
      <p:grpSp>
        <p:nvGrpSpPr>
          <p:cNvPr id="29" name="Gruppieren 28"/>
          <p:cNvGrpSpPr/>
          <p:nvPr/>
        </p:nvGrpSpPr>
        <p:grpSpPr>
          <a:xfrm>
            <a:off x="3602415" y="1921040"/>
            <a:ext cx="1640693" cy="4099395"/>
            <a:chOff x="2331405" y="2764287"/>
            <a:chExt cx="1440160" cy="4075441"/>
          </a:xfrm>
        </p:grpSpPr>
        <p:grpSp>
          <p:nvGrpSpPr>
            <p:cNvPr id="9" name="Gruppieren 8"/>
            <p:cNvGrpSpPr/>
            <p:nvPr/>
          </p:nvGrpSpPr>
          <p:grpSpPr>
            <a:xfrm>
              <a:off x="2331405" y="2764287"/>
              <a:ext cx="1440160" cy="4075441"/>
              <a:chOff x="2331405" y="2804485"/>
              <a:chExt cx="1440160" cy="4075441"/>
            </a:xfrm>
          </p:grpSpPr>
          <p:sp>
            <p:nvSpPr>
              <p:cNvPr id="23" name="Rechteck 22"/>
              <p:cNvSpPr/>
              <p:nvPr/>
            </p:nvSpPr>
            <p:spPr>
              <a:xfrm>
                <a:off x="2720646" y="3356992"/>
                <a:ext cx="504056" cy="3522934"/>
              </a:xfrm>
              <a:prstGeom prst="rect">
                <a:avLst/>
              </a:prstGeom>
              <a:solidFill>
                <a:srgbClr val="EB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sp>
            <p:nvSpPr>
              <p:cNvPr id="24" name="Textfeld 23"/>
              <p:cNvSpPr txBox="1"/>
              <p:nvPr/>
            </p:nvSpPr>
            <p:spPr>
              <a:xfrm>
                <a:off x="2331405" y="2804485"/>
                <a:ext cx="14401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EB154E"/>
                    </a:solidFill>
                    <a:effectLst/>
                    <a:uLnTx/>
                    <a:uFillTx/>
                    <a:latin typeface="Lexia"/>
                    <a:ea typeface="+mn-ea"/>
                    <a:cs typeface="+mn-cs"/>
                  </a:rPr>
                  <a:t>16.000</a:t>
                </a:r>
              </a:p>
            </p:txBody>
          </p:sp>
        </p:grpSp>
        <p:pic>
          <p:nvPicPr>
            <p:cNvPr id="4109" name="Picture 13" descr="C:\Users\Reintjes\Desktop\Icons\cros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8388" y="3388802"/>
              <a:ext cx="108572" cy="1603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uppieren 13"/>
          <p:cNvGrpSpPr/>
          <p:nvPr/>
        </p:nvGrpSpPr>
        <p:grpSpPr>
          <a:xfrm>
            <a:off x="3999825" y="3965478"/>
            <a:ext cx="1083710" cy="2118565"/>
            <a:chOff x="2684642" y="4797152"/>
            <a:chExt cx="951254" cy="2106186"/>
          </a:xfrm>
        </p:grpSpPr>
        <p:sp>
          <p:nvSpPr>
            <p:cNvPr id="37" name="Rechteck 36"/>
            <p:cNvSpPr/>
            <p:nvPr/>
          </p:nvSpPr>
          <p:spPr>
            <a:xfrm>
              <a:off x="2720646" y="4797152"/>
              <a:ext cx="504056" cy="2106186"/>
            </a:xfrm>
            <a:prstGeom prst="rect">
              <a:avLst/>
            </a:prstGeom>
            <a:solidFill>
              <a:srgbClr val="F05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sp>
          <p:nvSpPr>
            <p:cNvPr id="42" name="Textfeld 41"/>
            <p:cNvSpPr txBox="1"/>
            <p:nvPr/>
          </p:nvSpPr>
          <p:spPr>
            <a:xfrm>
              <a:off x="2684642" y="4957137"/>
              <a:ext cx="9512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Lexia"/>
                  <a:ea typeface="+mn-ea"/>
                  <a:cs typeface="+mn-cs"/>
                </a:rPr>
                <a:t>56%</a:t>
              </a:r>
            </a:p>
          </p:txBody>
        </p:sp>
      </p:grpSp>
      <p:grpSp>
        <p:nvGrpSpPr>
          <p:cNvPr id="33" name="Gruppieren 32"/>
          <p:cNvGrpSpPr/>
          <p:nvPr/>
        </p:nvGrpSpPr>
        <p:grpSpPr>
          <a:xfrm>
            <a:off x="6212454" y="2944630"/>
            <a:ext cx="1640693" cy="3116655"/>
            <a:chOff x="4753726" y="3790192"/>
            <a:chExt cx="1440160" cy="3098444"/>
          </a:xfrm>
        </p:grpSpPr>
        <p:grpSp>
          <p:nvGrpSpPr>
            <p:cNvPr id="10" name="Gruppieren 9"/>
            <p:cNvGrpSpPr/>
            <p:nvPr/>
          </p:nvGrpSpPr>
          <p:grpSpPr>
            <a:xfrm>
              <a:off x="4753726" y="3790192"/>
              <a:ext cx="1440160" cy="3098444"/>
              <a:chOff x="4753726" y="3790192"/>
              <a:chExt cx="1440160" cy="3098444"/>
            </a:xfrm>
          </p:grpSpPr>
          <p:sp>
            <p:nvSpPr>
              <p:cNvPr id="27" name="Rechteck 26"/>
              <p:cNvSpPr/>
              <p:nvPr/>
            </p:nvSpPr>
            <p:spPr>
              <a:xfrm>
                <a:off x="5004048" y="4365103"/>
                <a:ext cx="504056" cy="2523533"/>
              </a:xfrm>
              <a:prstGeom prst="rect">
                <a:avLst/>
              </a:prstGeom>
              <a:solidFill>
                <a:srgbClr val="EB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sp>
            <p:nvSpPr>
              <p:cNvPr id="28" name="Textfeld 27"/>
              <p:cNvSpPr txBox="1"/>
              <p:nvPr/>
            </p:nvSpPr>
            <p:spPr>
              <a:xfrm>
                <a:off x="4753726" y="3790192"/>
                <a:ext cx="14401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EB154E"/>
                    </a:solidFill>
                    <a:effectLst/>
                    <a:uLnTx/>
                    <a:uFillTx/>
                    <a:latin typeface="Lexia"/>
                    <a:ea typeface="+mn-ea"/>
                    <a:cs typeface="+mn-cs"/>
                  </a:rPr>
                  <a:t>9.000</a:t>
                </a:r>
              </a:p>
            </p:txBody>
          </p:sp>
        </p:grpSp>
        <p:pic>
          <p:nvPicPr>
            <p:cNvPr id="56" name="Picture 13" descr="C:\Users\Reintjes\Desktop\Icons\cros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1790" y="4506787"/>
              <a:ext cx="108572" cy="1603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uppieren 24"/>
          <p:cNvGrpSpPr/>
          <p:nvPr/>
        </p:nvGrpSpPr>
        <p:grpSpPr>
          <a:xfrm>
            <a:off x="1308468" y="4457779"/>
            <a:ext cx="1640693" cy="1613591"/>
            <a:chOff x="125411" y="5275761"/>
            <a:chExt cx="1440160" cy="1604163"/>
          </a:xfrm>
        </p:grpSpPr>
        <p:grpSp>
          <p:nvGrpSpPr>
            <p:cNvPr id="8" name="Gruppieren 7"/>
            <p:cNvGrpSpPr/>
            <p:nvPr/>
          </p:nvGrpSpPr>
          <p:grpSpPr>
            <a:xfrm>
              <a:off x="125411" y="5275761"/>
              <a:ext cx="1440160" cy="1604163"/>
              <a:chOff x="125411" y="5275761"/>
              <a:chExt cx="1440160" cy="1604163"/>
            </a:xfrm>
          </p:grpSpPr>
          <p:sp>
            <p:nvSpPr>
              <p:cNvPr id="6" name="Rechteck 5"/>
              <p:cNvSpPr/>
              <p:nvPr/>
            </p:nvSpPr>
            <p:spPr>
              <a:xfrm>
                <a:off x="395536" y="5805263"/>
                <a:ext cx="504056" cy="1074661"/>
              </a:xfrm>
              <a:prstGeom prst="rect">
                <a:avLst/>
              </a:prstGeom>
              <a:solidFill>
                <a:srgbClr val="EB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sp>
            <p:nvSpPr>
              <p:cNvPr id="7" name="Textfeld 6"/>
              <p:cNvSpPr txBox="1"/>
              <p:nvPr/>
            </p:nvSpPr>
            <p:spPr>
              <a:xfrm>
                <a:off x="125411" y="5275761"/>
                <a:ext cx="14401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EB154E"/>
                    </a:solidFill>
                    <a:effectLst/>
                    <a:uLnTx/>
                    <a:uFillTx/>
                    <a:latin typeface="Lexia"/>
                    <a:ea typeface="+mn-ea"/>
                    <a:cs typeface="+mn-cs"/>
                  </a:rPr>
                  <a:t>1.800</a:t>
                </a:r>
              </a:p>
            </p:txBody>
          </p:sp>
        </p:grpSp>
        <p:pic>
          <p:nvPicPr>
            <p:cNvPr id="58" name="Picture 13" descr="C:\Users\Reintjes\Desktop\Icons\cros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996" y="5860916"/>
              <a:ext cx="108572" cy="1603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uppieren 40"/>
          <p:cNvGrpSpPr/>
          <p:nvPr/>
        </p:nvGrpSpPr>
        <p:grpSpPr>
          <a:xfrm>
            <a:off x="8738844" y="3544011"/>
            <a:ext cx="1470184" cy="2527359"/>
            <a:chOff x="6953780" y="4384756"/>
            <a:chExt cx="1161760" cy="2512591"/>
          </a:xfrm>
        </p:grpSpPr>
        <p:grpSp>
          <p:nvGrpSpPr>
            <p:cNvPr id="11" name="Gruppieren 10"/>
            <p:cNvGrpSpPr/>
            <p:nvPr/>
          </p:nvGrpSpPr>
          <p:grpSpPr>
            <a:xfrm>
              <a:off x="6953780" y="4384756"/>
              <a:ext cx="1161760" cy="2512591"/>
              <a:chOff x="6953780" y="4384756"/>
              <a:chExt cx="1161760" cy="2512591"/>
            </a:xfrm>
          </p:grpSpPr>
          <p:sp>
            <p:nvSpPr>
              <p:cNvPr id="31" name="Rechteck 30"/>
              <p:cNvSpPr/>
              <p:nvPr/>
            </p:nvSpPr>
            <p:spPr>
              <a:xfrm>
                <a:off x="7236296" y="4941168"/>
                <a:ext cx="504056" cy="1956179"/>
              </a:xfrm>
              <a:prstGeom prst="rect">
                <a:avLst/>
              </a:prstGeom>
              <a:solidFill>
                <a:srgbClr val="EB1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sp>
            <p:nvSpPr>
              <p:cNvPr id="32" name="Textfeld 31"/>
              <p:cNvSpPr txBox="1"/>
              <p:nvPr/>
            </p:nvSpPr>
            <p:spPr>
              <a:xfrm>
                <a:off x="6953780" y="4384756"/>
                <a:ext cx="11617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EB154E"/>
                    </a:solidFill>
                    <a:effectLst/>
                    <a:uLnTx/>
                    <a:uFillTx/>
                    <a:latin typeface="Lexia"/>
                    <a:ea typeface="+mn-ea"/>
                    <a:cs typeface="+mn-cs"/>
                  </a:rPr>
                  <a:t>6.400</a:t>
                </a:r>
              </a:p>
            </p:txBody>
          </p:sp>
        </p:grpSp>
        <p:pic>
          <p:nvPicPr>
            <p:cNvPr id="57" name="Picture 13" descr="C:\Users\Reintjes\Desktop\Icons\cros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4038" y="5077006"/>
              <a:ext cx="108572" cy="1603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uppieren 12"/>
          <p:cNvGrpSpPr/>
          <p:nvPr/>
        </p:nvGrpSpPr>
        <p:grpSpPr>
          <a:xfrm>
            <a:off x="1534172" y="5198839"/>
            <a:ext cx="1083710" cy="887234"/>
            <a:chOff x="323528" y="6021288"/>
            <a:chExt cx="951254" cy="882050"/>
          </a:xfrm>
        </p:grpSpPr>
        <p:sp>
          <p:nvSpPr>
            <p:cNvPr id="38" name="Rechteck 37"/>
            <p:cNvSpPr/>
            <p:nvPr/>
          </p:nvSpPr>
          <p:spPr>
            <a:xfrm>
              <a:off x="395536" y="6021288"/>
              <a:ext cx="504056" cy="882050"/>
            </a:xfrm>
            <a:prstGeom prst="rect">
              <a:avLst/>
            </a:prstGeom>
            <a:solidFill>
              <a:srgbClr val="F05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sp>
          <p:nvSpPr>
            <p:cNvPr id="36" name="Textfeld 35"/>
            <p:cNvSpPr txBox="1"/>
            <p:nvPr/>
          </p:nvSpPr>
          <p:spPr>
            <a:xfrm>
              <a:off x="323528" y="6169925"/>
              <a:ext cx="9512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Lexia"/>
                  <a:ea typeface="+mn-ea"/>
                  <a:cs typeface="+mn-cs"/>
                </a:rPr>
                <a:t>75%</a:t>
              </a:r>
            </a:p>
          </p:txBody>
        </p:sp>
      </p:grpSp>
      <p:grpSp>
        <p:nvGrpSpPr>
          <p:cNvPr id="15" name="Gruppieren 14"/>
          <p:cNvGrpSpPr/>
          <p:nvPr/>
        </p:nvGrpSpPr>
        <p:grpSpPr>
          <a:xfrm>
            <a:off x="6465479" y="4289465"/>
            <a:ext cx="1033827" cy="1771819"/>
            <a:chOff x="4975825" y="5118458"/>
            <a:chExt cx="907468" cy="1761467"/>
          </a:xfrm>
        </p:grpSpPr>
        <p:sp>
          <p:nvSpPr>
            <p:cNvPr id="39" name="Rechteck 38"/>
            <p:cNvSpPr/>
            <p:nvPr/>
          </p:nvSpPr>
          <p:spPr>
            <a:xfrm>
              <a:off x="5004048" y="5118458"/>
              <a:ext cx="504056" cy="1761467"/>
            </a:xfrm>
            <a:prstGeom prst="rect">
              <a:avLst/>
            </a:prstGeom>
            <a:solidFill>
              <a:srgbClr val="F05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sp>
          <p:nvSpPr>
            <p:cNvPr id="43" name="Textfeld 42"/>
            <p:cNvSpPr txBox="1"/>
            <p:nvPr/>
          </p:nvSpPr>
          <p:spPr>
            <a:xfrm>
              <a:off x="4975825" y="5164673"/>
              <a:ext cx="90746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Lexia"/>
                  <a:ea typeface="+mn-ea"/>
                  <a:cs typeface="+mn-cs"/>
                </a:rPr>
                <a:t>65%</a:t>
              </a:r>
            </a:p>
          </p:txBody>
        </p:sp>
      </p:grpSp>
      <p:grpSp>
        <p:nvGrpSpPr>
          <p:cNvPr id="19" name="Gruppieren 18"/>
          <p:cNvGrpSpPr/>
          <p:nvPr/>
        </p:nvGrpSpPr>
        <p:grpSpPr>
          <a:xfrm>
            <a:off x="8986833" y="4972445"/>
            <a:ext cx="1075533" cy="1104529"/>
            <a:chOff x="7171464" y="5805263"/>
            <a:chExt cx="944077" cy="1098075"/>
          </a:xfrm>
        </p:grpSpPr>
        <p:sp>
          <p:nvSpPr>
            <p:cNvPr id="40" name="Rechteck 39"/>
            <p:cNvSpPr/>
            <p:nvPr/>
          </p:nvSpPr>
          <p:spPr>
            <a:xfrm>
              <a:off x="7236296" y="5805263"/>
              <a:ext cx="504056" cy="1098075"/>
            </a:xfrm>
            <a:prstGeom prst="rect">
              <a:avLst/>
            </a:prstGeom>
            <a:solidFill>
              <a:srgbClr val="F05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sp>
          <p:nvSpPr>
            <p:cNvPr id="44" name="Textfeld 43"/>
            <p:cNvSpPr txBox="1"/>
            <p:nvPr/>
          </p:nvSpPr>
          <p:spPr>
            <a:xfrm>
              <a:off x="7171464" y="5850245"/>
              <a:ext cx="94407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Lexia"/>
                  <a:ea typeface="+mn-ea"/>
                  <a:cs typeface="+mn-cs"/>
                </a:rPr>
                <a:t>55%</a:t>
              </a:r>
            </a:p>
          </p:txBody>
        </p:sp>
      </p:grpSp>
      <p:grpSp>
        <p:nvGrpSpPr>
          <p:cNvPr id="47" name="Gruppieren 46"/>
          <p:cNvGrpSpPr/>
          <p:nvPr/>
        </p:nvGrpSpPr>
        <p:grpSpPr>
          <a:xfrm>
            <a:off x="2146443" y="5082989"/>
            <a:ext cx="702974" cy="983838"/>
            <a:chOff x="858603" y="5932895"/>
            <a:chExt cx="617053" cy="978089"/>
          </a:xfrm>
        </p:grpSpPr>
        <p:sp>
          <p:nvSpPr>
            <p:cNvPr id="64" name="Rechteck 63"/>
            <p:cNvSpPr/>
            <p:nvPr/>
          </p:nvSpPr>
          <p:spPr>
            <a:xfrm>
              <a:off x="899592" y="6741367"/>
              <a:ext cx="504056" cy="169617"/>
            </a:xfrm>
            <a:prstGeom prst="rect">
              <a:avLst/>
            </a:prstGeom>
            <a:solidFill>
              <a:srgbClr val="3DC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pic>
          <p:nvPicPr>
            <p:cNvPr id="4112" name="Picture 16" descr="C:\Users\Reintjes\Desktop\Icons\7March2016_WomenIcon_29gruen.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19" r="30696"/>
            <a:stretch/>
          </p:blipFill>
          <p:spPr bwMode="auto">
            <a:xfrm>
              <a:off x="858603" y="5932895"/>
              <a:ext cx="586033" cy="738316"/>
            </a:xfrm>
            <a:prstGeom prst="rect">
              <a:avLst/>
            </a:prstGeom>
            <a:noFill/>
            <a:extLst>
              <a:ext uri="{909E8E84-426E-40DD-AFC4-6F175D3DCCD1}">
                <a14:hiddenFill xmlns:a14="http://schemas.microsoft.com/office/drawing/2010/main">
                  <a:solidFill>
                    <a:srgbClr val="FFFFFF"/>
                  </a:solidFill>
                </a14:hiddenFill>
              </a:ext>
            </a:extLst>
          </p:spPr>
        </p:pic>
        <p:sp>
          <p:nvSpPr>
            <p:cNvPr id="46" name="Textfeld 45"/>
            <p:cNvSpPr txBox="1"/>
            <p:nvPr/>
          </p:nvSpPr>
          <p:spPr>
            <a:xfrm>
              <a:off x="884442" y="6237312"/>
              <a:ext cx="59121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Lexia"/>
                  <a:ea typeface="+mn-ea"/>
                  <a:cs typeface="+mn-cs"/>
                </a:rPr>
                <a:t>16%</a:t>
              </a:r>
            </a:p>
          </p:txBody>
        </p:sp>
      </p:grpSp>
      <p:grpSp>
        <p:nvGrpSpPr>
          <p:cNvPr id="48" name="Gruppieren 47"/>
          <p:cNvGrpSpPr/>
          <p:nvPr/>
        </p:nvGrpSpPr>
        <p:grpSpPr>
          <a:xfrm>
            <a:off x="4562220" y="4355421"/>
            <a:ext cx="723126" cy="1709476"/>
            <a:chOff x="3181175" y="5211498"/>
            <a:chExt cx="634741" cy="1699487"/>
          </a:xfrm>
        </p:grpSpPr>
        <p:sp>
          <p:nvSpPr>
            <p:cNvPr id="45" name="Rechteck 44"/>
            <p:cNvSpPr/>
            <p:nvPr/>
          </p:nvSpPr>
          <p:spPr>
            <a:xfrm>
              <a:off x="3222164" y="5999191"/>
              <a:ext cx="504056" cy="911794"/>
            </a:xfrm>
            <a:prstGeom prst="rect">
              <a:avLst/>
            </a:prstGeom>
            <a:solidFill>
              <a:srgbClr val="3DC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pic>
          <p:nvPicPr>
            <p:cNvPr id="72" name="Picture 16" descr="C:\Users\Reintjes\Desktop\Icons\7March2016_WomenIcon_29gruen.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19" r="30696"/>
            <a:stretch/>
          </p:blipFill>
          <p:spPr bwMode="auto">
            <a:xfrm>
              <a:off x="3181175" y="5211498"/>
              <a:ext cx="586033" cy="738316"/>
            </a:xfrm>
            <a:prstGeom prst="rect">
              <a:avLst/>
            </a:prstGeom>
            <a:noFill/>
            <a:extLst>
              <a:ext uri="{909E8E84-426E-40DD-AFC4-6F175D3DCCD1}">
                <a14:hiddenFill xmlns:a14="http://schemas.microsoft.com/office/drawing/2010/main">
                  <a:solidFill>
                    <a:srgbClr val="FFFFFF"/>
                  </a:solidFill>
                </a14:hiddenFill>
              </a:ext>
            </a:extLst>
          </p:spPr>
        </p:pic>
        <p:sp>
          <p:nvSpPr>
            <p:cNvPr id="76" name="Textfeld 75"/>
            <p:cNvSpPr txBox="1"/>
            <p:nvPr/>
          </p:nvSpPr>
          <p:spPr>
            <a:xfrm>
              <a:off x="3224702" y="5492025"/>
              <a:ext cx="59121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Lexia"/>
                  <a:ea typeface="+mn-ea"/>
                  <a:cs typeface="+mn-cs"/>
                </a:rPr>
                <a:t>23%</a:t>
              </a:r>
            </a:p>
          </p:txBody>
        </p:sp>
      </p:grpSp>
      <p:sp>
        <p:nvSpPr>
          <p:cNvPr id="77" name="Textfeld 76"/>
          <p:cNvSpPr txBox="1"/>
          <p:nvPr/>
        </p:nvSpPr>
        <p:spPr>
          <a:xfrm>
            <a:off x="6813800" y="6423048"/>
            <a:ext cx="673536" cy="3095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Lexia"/>
                <a:ea typeface="+mn-ea"/>
                <a:cs typeface="+mn-cs"/>
              </a:rPr>
              <a:t>8%</a:t>
            </a:r>
          </a:p>
        </p:txBody>
      </p:sp>
      <p:grpSp>
        <p:nvGrpSpPr>
          <p:cNvPr id="50" name="Gruppieren 49"/>
          <p:cNvGrpSpPr/>
          <p:nvPr/>
        </p:nvGrpSpPr>
        <p:grpSpPr>
          <a:xfrm>
            <a:off x="9607339" y="5100783"/>
            <a:ext cx="765757" cy="975340"/>
            <a:chOff x="7716261" y="5918994"/>
            <a:chExt cx="672163" cy="969642"/>
          </a:xfrm>
        </p:grpSpPr>
        <p:sp>
          <p:nvSpPr>
            <p:cNvPr id="66" name="Rechteck 65"/>
            <p:cNvSpPr/>
            <p:nvPr/>
          </p:nvSpPr>
          <p:spPr>
            <a:xfrm>
              <a:off x="7740352" y="6741366"/>
              <a:ext cx="504056" cy="147270"/>
            </a:xfrm>
            <a:prstGeom prst="rect">
              <a:avLst/>
            </a:prstGeom>
            <a:solidFill>
              <a:srgbClr val="3DC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pic>
          <p:nvPicPr>
            <p:cNvPr id="74" name="Picture 16" descr="C:\Users\Reintjes\Desktop\Icons\7March2016_WomenIcon_29gruen.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19" r="30696"/>
            <a:stretch/>
          </p:blipFill>
          <p:spPr bwMode="auto">
            <a:xfrm>
              <a:off x="7716261" y="5918994"/>
              <a:ext cx="586033" cy="738316"/>
            </a:xfrm>
            <a:prstGeom prst="rect">
              <a:avLst/>
            </a:prstGeom>
            <a:noFill/>
            <a:extLst>
              <a:ext uri="{909E8E84-426E-40DD-AFC4-6F175D3DCCD1}">
                <a14:hiddenFill xmlns:a14="http://schemas.microsoft.com/office/drawing/2010/main">
                  <a:solidFill>
                    <a:srgbClr val="FFFFFF"/>
                  </a:solidFill>
                </a14:hiddenFill>
              </a:ext>
            </a:extLst>
          </p:spPr>
        </p:pic>
        <p:sp>
          <p:nvSpPr>
            <p:cNvPr id="78" name="Textfeld 77"/>
            <p:cNvSpPr txBox="1"/>
            <p:nvPr/>
          </p:nvSpPr>
          <p:spPr>
            <a:xfrm>
              <a:off x="7797210" y="6197416"/>
              <a:ext cx="59121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Lexia"/>
                  <a:ea typeface="+mn-ea"/>
                  <a:cs typeface="+mn-cs"/>
                </a:rPr>
                <a:t>8%</a:t>
              </a:r>
            </a:p>
          </p:txBody>
        </p:sp>
      </p:grpSp>
      <p:pic>
        <p:nvPicPr>
          <p:cNvPr id="59" name="Picture 8" descr="C:\Users\Reintjes\HelpAge Deutschland e.V\800 - Projektprogramm\8000 Projektbetreuung\Administratives\Logos\HA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11363" y="256678"/>
            <a:ext cx="747831" cy="41377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rot="16200000">
            <a:off x="-2795233" y="3258801"/>
            <a:ext cx="62367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white"/>
                </a:solidFill>
                <a:effectLst/>
                <a:uLnTx/>
                <a:uFillTx/>
                <a:latin typeface="Lexia XBold"/>
                <a:ea typeface="+mn-ea"/>
                <a:cs typeface="+mn-cs"/>
              </a:rPr>
              <a:t>Humanitäre Katastrophen</a:t>
            </a:r>
          </a:p>
        </p:txBody>
      </p:sp>
      <p:grpSp>
        <p:nvGrpSpPr>
          <p:cNvPr id="75" name="Gruppieren 74">
            <a:extLst>
              <a:ext uri="{FF2B5EF4-FFF2-40B4-BE49-F238E27FC236}">
                <a16:creationId xmlns:a16="http://schemas.microsoft.com/office/drawing/2014/main" id="{5AF5AE55-100A-4AF5-A584-BDBD7D0D737D}"/>
              </a:ext>
            </a:extLst>
          </p:cNvPr>
          <p:cNvGrpSpPr/>
          <p:nvPr/>
        </p:nvGrpSpPr>
        <p:grpSpPr>
          <a:xfrm>
            <a:off x="7031748" y="5058641"/>
            <a:ext cx="765757" cy="1008638"/>
            <a:chOff x="7716261" y="5918994"/>
            <a:chExt cx="672163" cy="969642"/>
          </a:xfrm>
        </p:grpSpPr>
        <p:sp>
          <p:nvSpPr>
            <p:cNvPr id="79" name="Rechteck 78">
              <a:extLst>
                <a:ext uri="{FF2B5EF4-FFF2-40B4-BE49-F238E27FC236}">
                  <a16:creationId xmlns:a16="http://schemas.microsoft.com/office/drawing/2014/main" id="{6A54F743-805E-4FA2-81DB-71DBDD6F4600}"/>
                </a:ext>
              </a:extLst>
            </p:cNvPr>
            <p:cNvSpPr/>
            <p:nvPr/>
          </p:nvSpPr>
          <p:spPr>
            <a:xfrm>
              <a:off x="7740352" y="6741366"/>
              <a:ext cx="504056" cy="147270"/>
            </a:xfrm>
            <a:prstGeom prst="rect">
              <a:avLst/>
            </a:prstGeom>
            <a:solidFill>
              <a:srgbClr val="3DC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Lexia"/>
                <a:ea typeface="+mn-ea"/>
                <a:cs typeface="+mn-cs"/>
              </a:endParaRPr>
            </a:p>
          </p:txBody>
        </p:sp>
        <p:pic>
          <p:nvPicPr>
            <p:cNvPr id="80" name="Picture 16" descr="C:\Users\Reintjes\Desktop\Icons\7March2016_WomenIcon_29gruen.png">
              <a:extLst>
                <a:ext uri="{FF2B5EF4-FFF2-40B4-BE49-F238E27FC236}">
                  <a16:creationId xmlns:a16="http://schemas.microsoft.com/office/drawing/2014/main" id="{E2BDB957-4A87-4799-84C8-892FCE3650A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19" r="30696"/>
            <a:stretch/>
          </p:blipFill>
          <p:spPr bwMode="auto">
            <a:xfrm>
              <a:off x="7716261" y="5918994"/>
              <a:ext cx="586033" cy="738316"/>
            </a:xfrm>
            <a:prstGeom prst="rect">
              <a:avLst/>
            </a:prstGeom>
            <a:noFill/>
            <a:extLst>
              <a:ext uri="{909E8E84-426E-40DD-AFC4-6F175D3DCCD1}">
                <a14:hiddenFill xmlns:a14="http://schemas.microsoft.com/office/drawing/2010/main">
                  <a:solidFill>
                    <a:srgbClr val="FFFFFF"/>
                  </a:solidFill>
                </a14:hiddenFill>
              </a:ext>
            </a:extLst>
          </p:spPr>
        </p:pic>
        <p:sp>
          <p:nvSpPr>
            <p:cNvPr id="81" name="Textfeld 80">
              <a:extLst>
                <a:ext uri="{FF2B5EF4-FFF2-40B4-BE49-F238E27FC236}">
                  <a16:creationId xmlns:a16="http://schemas.microsoft.com/office/drawing/2014/main" id="{D6C7FA72-5634-4E36-BAD9-B2457517F59A}"/>
                </a:ext>
              </a:extLst>
            </p:cNvPr>
            <p:cNvSpPr txBox="1"/>
            <p:nvPr/>
          </p:nvSpPr>
          <p:spPr>
            <a:xfrm>
              <a:off x="7797210" y="6197416"/>
              <a:ext cx="591214" cy="2958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Lexia"/>
                  <a:ea typeface="+mn-ea"/>
                  <a:cs typeface="+mn-cs"/>
                </a:rPr>
                <a:t>8%</a:t>
              </a:r>
            </a:p>
          </p:txBody>
        </p:sp>
      </p:grpSp>
      <p:sp>
        <p:nvSpPr>
          <p:cNvPr id="82" name="Textfeld 81">
            <a:extLst>
              <a:ext uri="{FF2B5EF4-FFF2-40B4-BE49-F238E27FC236}">
                <a16:creationId xmlns:a16="http://schemas.microsoft.com/office/drawing/2014/main" id="{E1F6244D-3060-4AD2-B78A-36F1171E2A57}"/>
              </a:ext>
            </a:extLst>
          </p:cNvPr>
          <p:cNvSpPr txBox="1"/>
          <p:nvPr/>
        </p:nvSpPr>
        <p:spPr>
          <a:xfrm>
            <a:off x="1019593" y="6074582"/>
            <a:ext cx="2362926" cy="954107"/>
          </a:xfrm>
          <a:prstGeom prst="rect">
            <a:avLst/>
          </a:prstGeom>
          <a:solidFill>
            <a:schemeClr val="bg1">
              <a:alpha val="69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err="1">
                <a:ln>
                  <a:noFill/>
                </a:ln>
                <a:solidFill>
                  <a:prstClr val="white"/>
                </a:solidFill>
                <a:effectLst/>
                <a:uLnTx/>
                <a:uFillTx/>
                <a:latin typeface="Lexia"/>
                <a:ea typeface="+mn-ea"/>
                <a:cs typeface="+mn-cs"/>
              </a:rPr>
              <a:t>Hurricane</a:t>
            </a:r>
            <a:r>
              <a:rPr kumimoji="0" lang="de-DE" sz="2800" b="0" i="0" u="none" strike="noStrike" kern="1200" cap="none" spc="0" normalizeH="0" baseline="0" noProof="0" dirty="0">
                <a:ln>
                  <a:noFill/>
                </a:ln>
                <a:solidFill>
                  <a:prstClr val="white"/>
                </a:solidFill>
                <a:effectLst/>
                <a:uLnTx/>
                <a:uFillTx/>
                <a:latin typeface="Lexia"/>
                <a:ea typeface="+mn-ea"/>
                <a:cs typeface="+mn-cs"/>
              </a:rPr>
              <a:t> Katrina</a:t>
            </a:r>
          </a:p>
        </p:txBody>
      </p:sp>
      <p:sp>
        <p:nvSpPr>
          <p:cNvPr id="83" name="Textfeld 82">
            <a:extLst>
              <a:ext uri="{FF2B5EF4-FFF2-40B4-BE49-F238E27FC236}">
                <a16:creationId xmlns:a16="http://schemas.microsoft.com/office/drawing/2014/main" id="{2A9A777D-3830-4B16-BE04-2980D167C5EE}"/>
              </a:ext>
            </a:extLst>
          </p:cNvPr>
          <p:cNvSpPr txBox="1"/>
          <p:nvPr/>
        </p:nvSpPr>
        <p:spPr>
          <a:xfrm>
            <a:off x="3382683" y="6061285"/>
            <a:ext cx="2436974" cy="984601"/>
          </a:xfrm>
          <a:prstGeom prst="rect">
            <a:avLst/>
          </a:prstGeom>
          <a:solidFill>
            <a:schemeClr val="bg1">
              <a:alpha val="69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Lexia"/>
                <a:ea typeface="+mn-ea"/>
                <a:cs typeface="+mn-cs"/>
              </a:rPr>
              <a:t>Tsunami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Lexia"/>
                <a:ea typeface="+mn-ea"/>
                <a:cs typeface="+mn-cs"/>
              </a:rPr>
              <a:t>Japan</a:t>
            </a:r>
          </a:p>
        </p:txBody>
      </p:sp>
      <p:sp>
        <p:nvSpPr>
          <p:cNvPr id="84" name="Textfeld 83">
            <a:extLst>
              <a:ext uri="{FF2B5EF4-FFF2-40B4-BE49-F238E27FC236}">
                <a16:creationId xmlns:a16="http://schemas.microsoft.com/office/drawing/2014/main" id="{B351DC58-66CC-4A71-9F09-BA1FC9217B4F}"/>
              </a:ext>
            </a:extLst>
          </p:cNvPr>
          <p:cNvSpPr txBox="1"/>
          <p:nvPr/>
        </p:nvSpPr>
        <p:spPr>
          <a:xfrm>
            <a:off x="5808892" y="6074581"/>
            <a:ext cx="2535731" cy="954107"/>
          </a:xfrm>
          <a:prstGeom prst="rect">
            <a:avLst/>
          </a:prstGeom>
          <a:solidFill>
            <a:schemeClr val="bg1">
              <a:alpha val="69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Lexia"/>
                <a:ea typeface="+mn-ea"/>
                <a:cs typeface="+mn-cs"/>
              </a:rPr>
              <a:t>Erdbeben Nepal</a:t>
            </a:r>
          </a:p>
        </p:txBody>
      </p:sp>
      <p:sp>
        <p:nvSpPr>
          <p:cNvPr id="85" name="Textfeld 84">
            <a:extLst>
              <a:ext uri="{FF2B5EF4-FFF2-40B4-BE49-F238E27FC236}">
                <a16:creationId xmlns:a16="http://schemas.microsoft.com/office/drawing/2014/main" id="{F1B30715-0B47-4EBD-BADD-BA733ADAA5BC}"/>
              </a:ext>
            </a:extLst>
          </p:cNvPr>
          <p:cNvSpPr txBox="1"/>
          <p:nvPr/>
        </p:nvSpPr>
        <p:spPr>
          <a:xfrm>
            <a:off x="8314615" y="6080353"/>
            <a:ext cx="2585448" cy="984601"/>
          </a:xfrm>
          <a:prstGeom prst="rect">
            <a:avLst/>
          </a:prstGeom>
          <a:solidFill>
            <a:schemeClr val="bg1">
              <a:alpha val="69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Lexia"/>
                <a:ea typeface="+mn-ea"/>
                <a:cs typeface="+mn-cs"/>
              </a:rPr>
              <a:t>Taifun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err="1">
                <a:ln>
                  <a:noFill/>
                </a:ln>
                <a:solidFill>
                  <a:prstClr val="white"/>
                </a:solidFill>
                <a:effectLst/>
                <a:uLnTx/>
                <a:uFillTx/>
                <a:latin typeface="Lexia"/>
                <a:ea typeface="+mn-ea"/>
                <a:cs typeface="+mn-cs"/>
              </a:rPr>
              <a:t>Haiyan</a:t>
            </a:r>
            <a:endParaRPr kumimoji="0" lang="de-DE" sz="2800" b="0" i="0" u="none" strike="noStrike" kern="1200" cap="none" spc="0" normalizeH="0" baseline="0" noProof="0" dirty="0">
              <a:ln>
                <a:noFill/>
              </a:ln>
              <a:solidFill>
                <a:prstClr val="white"/>
              </a:solidFill>
              <a:effectLst/>
              <a:uLnTx/>
              <a:uFillTx/>
              <a:latin typeface="Lexia"/>
              <a:ea typeface="+mn-ea"/>
              <a:cs typeface="+mn-cs"/>
            </a:endParaRPr>
          </a:p>
        </p:txBody>
      </p:sp>
    </p:spTree>
    <p:extLst>
      <p:ext uri="{BB962C8B-B14F-4D97-AF65-F5344CB8AC3E}">
        <p14:creationId xmlns:p14="http://schemas.microsoft.com/office/powerpoint/2010/main" val="8199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down)">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500"/>
                                        <p:tgtEl>
                                          <p:spTgt spid="47"/>
                                        </p:tgtEl>
                                      </p:cBhvr>
                                    </p:animEffect>
                                  </p:childTnLst>
                                </p:cTn>
                              </p:par>
                              <p:par>
                                <p:cTn id="36" presetID="22" presetClass="entr" presetSubtype="4"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down)">
                                      <p:cBhvr>
                                        <p:cTn id="38" dur="500"/>
                                        <p:tgtEl>
                                          <p:spTgt spid="48"/>
                                        </p:tgtEl>
                                      </p:cBhvr>
                                    </p:animEffect>
                                  </p:childTnLst>
                                </p:cTn>
                              </p:par>
                              <p:par>
                                <p:cTn id="39" presetID="22" presetClass="entr" presetSubtype="4"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down)">
                                      <p:cBhvr>
                                        <p:cTn id="41" dur="500"/>
                                        <p:tgtEl>
                                          <p:spTgt spid="50"/>
                                        </p:tgtEl>
                                      </p:cBhvr>
                                    </p:animEffect>
                                  </p:childTnLst>
                                </p:cTn>
                              </p:par>
                              <p:par>
                                <p:cTn id="42" presetID="22" presetClass="entr" presetSubtype="4"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down)">
                                      <p:cBhvr>
                                        <p:cTn id="44" dur="500"/>
                                        <p:tgtEl>
                                          <p:spTgt spid="75"/>
                                        </p:tgtEl>
                                      </p:cBhvr>
                                    </p:animEffect>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wipe(down)">
                                      <p:cBhvr>
                                        <p:cTn id="48" dur="500"/>
                                        <p:tgtEl>
                                          <p:spTgt spid="82"/>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wipe(down)">
                                      <p:cBhvr>
                                        <p:cTn id="52" dur="500"/>
                                        <p:tgtEl>
                                          <p:spTgt spid="83"/>
                                        </p:tgtEl>
                                      </p:cBhvr>
                                    </p:animEffect>
                                  </p:childTnLst>
                                </p:cTn>
                              </p:par>
                            </p:childTnLst>
                          </p:cTn>
                        </p:par>
                        <p:par>
                          <p:cTn id="53" fill="hold">
                            <p:stCondLst>
                              <p:cond delay="1500"/>
                            </p:stCondLst>
                            <p:childTnLst>
                              <p:par>
                                <p:cTn id="54" presetID="22" presetClass="entr" presetSubtype="4" fill="hold" grpId="0" nodeType="after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wipe(down)">
                                      <p:cBhvr>
                                        <p:cTn id="56" dur="500"/>
                                        <p:tgtEl>
                                          <p:spTgt spid="84"/>
                                        </p:tgtEl>
                                      </p:cBhvr>
                                    </p:animEffect>
                                  </p:childTnLst>
                                </p:cTn>
                              </p:par>
                            </p:childTnLst>
                          </p:cTn>
                        </p:par>
                        <p:par>
                          <p:cTn id="57" fill="hold">
                            <p:stCondLst>
                              <p:cond delay="2000"/>
                            </p:stCondLst>
                            <p:childTnLst>
                              <p:par>
                                <p:cTn id="58" presetID="22" presetClass="entr" presetSubtype="4"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wipe(down)">
                                      <p:cBhvr>
                                        <p:cTn id="6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AE1C14E-A003-4555-8D65-54EF3553A1AA}"/>
              </a:ext>
            </a:extLst>
          </p:cNvPr>
          <p:cNvSpPr>
            <a:spLocks noGrp="1"/>
          </p:cNvSpPr>
          <p:nvPr>
            <p:ph type="title"/>
          </p:nvPr>
        </p:nvSpPr>
        <p:spPr/>
        <p:txBody>
          <a:bodyPr>
            <a:normAutofit/>
          </a:bodyPr>
          <a:lstStyle/>
          <a:p>
            <a:r>
              <a:rPr lang="de-DE" sz="3600" dirty="0"/>
              <a:t>EUROSTAT 2021 – Progress Report</a:t>
            </a:r>
          </a:p>
        </p:txBody>
      </p:sp>
      <p:sp>
        <p:nvSpPr>
          <p:cNvPr id="9" name="Fußzeilenplatzhalter 4">
            <a:extLst>
              <a:ext uri="{FF2B5EF4-FFF2-40B4-BE49-F238E27FC236}">
                <a16:creationId xmlns:a16="http://schemas.microsoft.com/office/drawing/2014/main" id="{2052809F-CB5D-4012-B83B-7BFF663265E0}"/>
              </a:ext>
            </a:extLst>
          </p:cNvPr>
          <p:cNvSpPr txBox="1">
            <a:spLocks/>
          </p:cNvSpPr>
          <p:nvPr/>
        </p:nvSpPr>
        <p:spPr>
          <a:xfrm>
            <a:off x="4038600" y="6311900"/>
            <a:ext cx="4114800" cy="409576"/>
          </a:xfrm>
          <a:prstGeom prst="rect">
            <a:avLst/>
          </a:prstGeom>
        </p:spPr>
        <p:txBody>
          <a:bodyPr vert="horz" lIns="91440" tIns="45720" rIns="91440" bIns="45720" rtlCol="0" anchor="t"/>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mn-cs"/>
            </a:endParaRPr>
          </a:p>
        </p:txBody>
      </p:sp>
      <p:pic>
        <p:nvPicPr>
          <p:cNvPr id="7" name="Grafik 6">
            <a:extLst>
              <a:ext uri="{FF2B5EF4-FFF2-40B4-BE49-F238E27FC236}">
                <a16:creationId xmlns:a16="http://schemas.microsoft.com/office/drawing/2014/main" id="{A09163FE-02C4-4FB2-BC1D-2A1F29367FA7}"/>
              </a:ext>
            </a:extLst>
          </p:cNvPr>
          <p:cNvPicPr>
            <a:picLocks noChangeAspect="1"/>
          </p:cNvPicPr>
          <p:nvPr/>
        </p:nvPicPr>
        <p:blipFill>
          <a:blip r:embed="rId2"/>
          <a:stretch>
            <a:fillRect/>
          </a:stretch>
        </p:blipFill>
        <p:spPr>
          <a:xfrm>
            <a:off x="4017234" y="1663700"/>
            <a:ext cx="3476625" cy="4648200"/>
          </a:xfrm>
          <a:prstGeom prst="rect">
            <a:avLst/>
          </a:prstGeom>
        </p:spPr>
      </p:pic>
      <p:pic>
        <p:nvPicPr>
          <p:cNvPr id="8" name="Grafik 7" descr="Ein Bild, das Schild, Essen, Frau, haltend enthält.&#10;&#10;Automatisch generierte Beschreibung">
            <a:extLst>
              <a:ext uri="{FF2B5EF4-FFF2-40B4-BE49-F238E27FC236}">
                <a16:creationId xmlns:a16="http://schemas.microsoft.com/office/drawing/2014/main" id="{CF9BBA29-0D37-4794-B3EF-55ADF728A5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0461" y="136525"/>
            <a:ext cx="1706384" cy="1206337"/>
          </a:xfrm>
          <a:prstGeom prst="rect">
            <a:avLst/>
          </a:prstGeom>
        </p:spPr>
      </p:pic>
      <p:sp>
        <p:nvSpPr>
          <p:cNvPr id="11" name="Textfeld 10">
            <a:extLst>
              <a:ext uri="{FF2B5EF4-FFF2-40B4-BE49-F238E27FC236}">
                <a16:creationId xmlns:a16="http://schemas.microsoft.com/office/drawing/2014/main" id="{EE4EFF23-21F0-C7D4-0DF6-BE0F7FA7BF28}"/>
              </a:ext>
            </a:extLst>
          </p:cNvPr>
          <p:cNvSpPr txBox="1"/>
          <p:nvPr/>
        </p:nvSpPr>
        <p:spPr>
          <a:xfrm>
            <a:off x="8487839" y="3231363"/>
            <a:ext cx="302573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Calibri" panose="020F0502020204030204"/>
                <a:ea typeface="+mn-ea"/>
                <a:cs typeface="+mn-cs"/>
              </a:rPr>
              <a:t>Ziel 13</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a:ln>
                  <a:noFill/>
                </a:ln>
                <a:solidFill>
                  <a:srgbClr val="00B050"/>
                </a:solidFill>
                <a:effectLst/>
                <a:uLnTx/>
                <a:uFillTx/>
                <a:latin typeface="Calibri" panose="020F0502020204030204"/>
                <a:ea typeface="+mn-ea"/>
                <a:cs typeface="+mn-cs"/>
              </a:rPr>
              <a:t>Climate Action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marginale Verbesserungen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zum Teil hinter 2015 zurückgefallen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Internationale Politik setzt andere Schwerpunkte</a:t>
            </a:r>
          </a:p>
        </p:txBody>
      </p:sp>
      <p:sp>
        <p:nvSpPr>
          <p:cNvPr id="19" name="Pfeil: nach links 18">
            <a:extLst>
              <a:ext uri="{FF2B5EF4-FFF2-40B4-BE49-F238E27FC236}">
                <a16:creationId xmlns:a16="http://schemas.microsoft.com/office/drawing/2014/main" id="{18683182-9196-0154-35FC-913F19B43AF3}"/>
              </a:ext>
            </a:extLst>
          </p:cNvPr>
          <p:cNvSpPr/>
          <p:nvPr/>
        </p:nvSpPr>
        <p:spPr>
          <a:xfrm rot="20623238">
            <a:off x="4886074" y="4666850"/>
            <a:ext cx="3303270" cy="21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0" tIns="144000" rIns="36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liennummernplatzhalter 2">
            <a:extLst>
              <a:ext uri="{FF2B5EF4-FFF2-40B4-BE49-F238E27FC236}">
                <a16:creationId xmlns:a16="http://schemas.microsoft.com/office/drawing/2014/main" id="{A71802F9-8062-602C-AB7B-4C36A7D5290B}"/>
              </a:ext>
            </a:extLst>
          </p:cNvPr>
          <p:cNvSpPr>
            <a:spLocks noGrp="1"/>
          </p:cNvSpPr>
          <p:nvPr>
            <p:ph type="sldNum" sz="quarter" idx="12"/>
          </p:nvPr>
        </p:nvSpPr>
        <p:spPr/>
        <p:txBody>
          <a:bodyPr/>
          <a:lstStyle/>
          <a:p>
            <a:fld id="{D60FC35C-E9E8-4AA5-A3C2-62C40A5008BC}" type="slidenum">
              <a:rPr lang="de-DE" smtClean="0"/>
              <a:t>19</a:t>
            </a:fld>
            <a:endParaRPr lang="de-DE"/>
          </a:p>
        </p:txBody>
      </p:sp>
      <p:sp>
        <p:nvSpPr>
          <p:cNvPr id="2" name="Fußzeilenplatzhalter 1">
            <a:extLst>
              <a:ext uri="{FF2B5EF4-FFF2-40B4-BE49-F238E27FC236}">
                <a16:creationId xmlns:a16="http://schemas.microsoft.com/office/drawing/2014/main" id="{53B8183C-C63B-5518-5990-740E0DCF4754}"/>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3157385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3D6DB8-4108-D823-2960-D051E3B6D30E}"/>
              </a:ext>
            </a:extLst>
          </p:cNvPr>
          <p:cNvPicPr>
            <a:picLocks noChangeAspect="1"/>
          </p:cNvPicPr>
          <p:nvPr/>
        </p:nvPicPr>
        <p:blipFill>
          <a:blip r:embed="rId3"/>
          <a:stretch>
            <a:fillRect/>
          </a:stretch>
        </p:blipFill>
        <p:spPr>
          <a:xfrm>
            <a:off x="3048" y="0"/>
            <a:ext cx="12188952" cy="6858000"/>
          </a:xfrm>
          <a:prstGeom prst="rect">
            <a:avLst/>
          </a:prstGeom>
        </p:spPr>
      </p:pic>
      <p:sp>
        <p:nvSpPr>
          <p:cNvPr id="8" name="Subtitle 2">
            <a:extLst>
              <a:ext uri="{FF2B5EF4-FFF2-40B4-BE49-F238E27FC236}">
                <a16:creationId xmlns:a16="http://schemas.microsoft.com/office/drawing/2014/main" id="{86ABA4D9-5811-367B-09FB-7CD960A0271B}"/>
              </a:ext>
            </a:extLst>
          </p:cNvPr>
          <p:cNvSpPr>
            <a:spLocks noGrp="1"/>
          </p:cNvSpPr>
          <p:nvPr>
            <p:ph type="subTitle" idx="1"/>
          </p:nvPr>
        </p:nvSpPr>
        <p:spPr>
          <a:xfrm>
            <a:off x="4154750" y="1087096"/>
            <a:ext cx="7386221" cy="2961121"/>
          </a:xfrm>
        </p:spPr>
        <p:txBody>
          <a:bodyPr>
            <a:normAutofit/>
          </a:bodyPr>
          <a:lstStyle/>
          <a:p>
            <a:r>
              <a:rPr lang="en-US" sz="4800" b="1" dirty="0">
                <a:solidFill>
                  <a:srgbClr val="C00000"/>
                </a:solidFill>
              </a:rPr>
              <a:t>Wie arm bin ich </a:t>
            </a:r>
            <a:r>
              <a:rPr lang="en-US" sz="4800" b="1" dirty="0" err="1">
                <a:solidFill>
                  <a:srgbClr val="C00000"/>
                </a:solidFill>
              </a:rPr>
              <a:t>im</a:t>
            </a:r>
            <a:r>
              <a:rPr lang="en-US" sz="4800" b="1" dirty="0">
                <a:solidFill>
                  <a:srgbClr val="C00000"/>
                </a:solidFill>
              </a:rPr>
              <a:t> Alter?</a:t>
            </a:r>
          </a:p>
          <a:p>
            <a:r>
              <a:rPr lang="en-US" sz="4800" b="1" dirty="0">
                <a:solidFill>
                  <a:srgbClr val="C00000"/>
                </a:solidFill>
              </a:rPr>
              <a:t> </a:t>
            </a:r>
          </a:p>
          <a:p>
            <a:r>
              <a:rPr lang="en-US" sz="4000" b="1" dirty="0">
                <a:solidFill>
                  <a:srgbClr val="C00000"/>
                </a:solidFill>
              </a:rPr>
              <a:t>Eine Sicht auf den </a:t>
            </a:r>
            <a:r>
              <a:rPr lang="en-US" sz="4000" b="1" dirty="0" err="1">
                <a:solidFill>
                  <a:srgbClr val="C00000"/>
                </a:solidFill>
              </a:rPr>
              <a:t>globalen</a:t>
            </a:r>
            <a:r>
              <a:rPr lang="en-US" sz="4000" b="1" dirty="0">
                <a:solidFill>
                  <a:srgbClr val="C00000"/>
                </a:solidFill>
              </a:rPr>
              <a:t> </a:t>
            </a:r>
            <a:r>
              <a:rPr lang="en-US" sz="4000" b="1" dirty="0" err="1">
                <a:solidFill>
                  <a:srgbClr val="C00000"/>
                </a:solidFill>
              </a:rPr>
              <a:t>Süden</a:t>
            </a:r>
            <a:endParaRPr lang="en-US" sz="4000" b="1" dirty="0">
              <a:solidFill>
                <a:srgbClr val="C00000"/>
              </a:solidFill>
            </a:endParaRPr>
          </a:p>
          <a:p>
            <a:endParaRPr lang="en-US" dirty="0"/>
          </a:p>
        </p:txBody>
      </p:sp>
      <p:sp>
        <p:nvSpPr>
          <p:cNvPr id="3" name="Foliennummernplatzhalter 2">
            <a:extLst>
              <a:ext uri="{FF2B5EF4-FFF2-40B4-BE49-F238E27FC236}">
                <a16:creationId xmlns:a16="http://schemas.microsoft.com/office/drawing/2014/main" id="{6A8B1C6D-CE68-13E5-47DD-A710D380AD2E}"/>
              </a:ext>
            </a:extLst>
          </p:cNvPr>
          <p:cNvSpPr>
            <a:spLocks noGrp="1"/>
          </p:cNvSpPr>
          <p:nvPr>
            <p:ph type="sldNum" sz="quarter" idx="12"/>
          </p:nvPr>
        </p:nvSpPr>
        <p:spPr/>
        <p:txBody>
          <a:bodyPr/>
          <a:lstStyle/>
          <a:p>
            <a:fld id="{D60FC35C-E9E8-4AA5-A3C2-62C40A5008BC}" type="slidenum">
              <a:rPr lang="de-DE" smtClean="0"/>
              <a:t>2</a:t>
            </a:fld>
            <a:endParaRPr lang="de-DE" dirty="0"/>
          </a:p>
        </p:txBody>
      </p:sp>
      <p:sp>
        <p:nvSpPr>
          <p:cNvPr id="2" name="Fußzeilenplatzhalter 1">
            <a:extLst>
              <a:ext uri="{FF2B5EF4-FFF2-40B4-BE49-F238E27FC236}">
                <a16:creationId xmlns:a16="http://schemas.microsoft.com/office/drawing/2014/main" id="{EB7BC440-4AB3-21E2-4303-9059DFCA93A2}"/>
              </a:ext>
            </a:extLst>
          </p:cNvPr>
          <p:cNvSpPr>
            <a:spLocks noGrp="1"/>
          </p:cNvSpPr>
          <p:nvPr>
            <p:ph type="ftr" sz="quarter" idx="11"/>
          </p:nvPr>
        </p:nvSpPr>
        <p:spPr/>
        <p:txBody>
          <a:bodyPr/>
          <a:lstStyle/>
          <a:p>
            <a:r>
              <a:rPr lang="de-DE"/>
              <a:t>Stadt. Land.Welt. - Web 2023</a:t>
            </a:r>
            <a:endParaRPr lang="de-DE" dirty="0"/>
          </a:p>
        </p:txBody>
      </p:sp>
    </p:spTree>
    <p:extLst>
      <p:ext uri="{BB962C8B-B14F-4D97-AF65-F5344CB8AC3E}">
        <p14:creationId xmlns:p14="http://schemas.microsoft.com/office/powerpoint/2010/main" val="4260211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164745F-8BDC-4E54-8E3A-FC8003FBEA4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eaLnBrk="1" hangingPunct="1"/>
            <a:r>
              <a:rPr lang="en-US" sz="3000" b="1">
                <a:solidFill>
                  <a:srgbClr val="FFFFFF"/>
                </a:solidFill>
                <a:latin typeface="+mj-lt"/>
                <a:cs typeface="+mj-cs"/>
              </a:rPr>
              <a:t>Soziale Sicherung in der Agenda 2030 für nachhaltige Entwicklung</a:t>
            </a:r>
          </a:p>
        </p:txBody>
      </p:sp>
      <p:cxnSp>
        <p:nvCxnSpPr>
          <p:cNvPr id="21"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6E956201-97A5-9452-DD4A-475DE20D15DE}"/>
              </a:ext>
            </a:extLst>
          </p:cNvPr>
          <p:cNvPicPr>
            <a:picLocks noChangeAspect="1"/>
          </p:cNvPicPr>
          <p:nvPr/>
        </p:nvPicPr>
        <p:blipFill>
          <a:blip r:embed="rId2"/>
          <a:stretch>
            <a:fillRect/>
          </a:stretch>
        </p:blipFill>
        <p:spPr>
          <a:xfrm>
            <a:off x="6445073" y="3117711"/>
            <a:ext cx="5455917" cy="2615850"/>
          </a:xfrm>
          <a:prstGeom prst="rect">
            <a:avLst/>
          </a:prstGeom>
        </p:spPr>
      </p:pic>
      <p:pic>
        <p:nvPicPr>
          <p:cNvPr id="4" name="Grafik 3">
            <a:extLst>
              <a:ext uri="{FF2B5EF4-FFF2-40B4-BE49-F238E27FC236}">
                <a16:creationId xmlns:a16="http://schemas.microsoft.com/office/drawing/2014/main" id="{6A41084E-633C-8558-7A54-3D542ECBF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69" y="2381911"/>
            <a:ext cx="4668253" cy="3606454"/>
          </a:xfrm>
          <a:prstGeom prst="rect">
            <a:avLst/>
          </a:prstGeom>
        </p:spPr>
      </p:pic>
    </p:spTree>
    <p:extLst>
      <p:ext uri="{BB962C8B-B14F-4D97-AF65-F5344CB8AC3E}">
        <p14:creationId xmlns:p14="http://schemas.microsoft.com/office/powerpoint/2010/main" val="3966054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EC2C34F9-C75E-41F8-BA7C-81B616B689CE}"/>
              </a:ext>
            </a:extLst>
          </p:cNvPr>
          <p:cNvSpPr>
            <a:spLocks noGrp="1"/>
          </p:cNvSpPr>
          <p:nvPr>
            <p:ph type="title"/>
          </p:nvPr>
        </p:nvSpPr>
        <p:spPr>
          <a:xfrm>
            <a:off x="1733550" y="183355"/>
            <a:ext cx="6002338" cy="1325563"/>
          </a:xfrm>
        </p:spPr>
        <p:txBody>
          <a:bodyPr/>
          <a:lstStyle/>
          <a:p>
            <a:pPr algn="l" eaLnBrk="1" hangingPunct="1">
              <a:lnSpc>
                <a:spcPct val="110000"/>
              </a:lnSpc>
              <a:defRPr/>
            </a:pPr>
            <a:r>
              <a:rPr lang="de-DE" altLang="de-DE" sz="3200" b="1" kern="1200" dirty="0">
                <a:solidFill>
                  <a:srgbClr val="D44907"/>
                </a:solidFill>
                <a:latin typeface="Candara" panose="020E0502030303020204" pitchFamily="34" charset="0"/>
                <a:ea typeface="ＭＳ Ｐゴシック" panose="020B0600070205080204" pitchFamily="34" charset="-128"/>
                <a:cs typeface="+mn-cs"/>
              </a:rPr>
              <a:t>Die Lücke im Sozialschutz</a:t>
            </a:r>
          </a:p>
        </p:txBody>
      </p:sp>
      <p:pic>
        <p:nvPicPr>
          <p:cNvPr id="26627" name="Grafik 3">
            <a:extLst>
              <a:ext uri="{FF2B5EF4-FFF2-40B4-BE49-F238E27FC236}">
                <a16:creationId xmlns:a16="http://schemas.microsoft.com/office/drawing/2014/main" id="{EBAAF9F1-A825-45DF-AA45-4FCEC5A504BC}"/>
              </a:ext>
            </a:extLst>
          </p:cNvPr>
          <p:cNvPicPr>
            <a:picLocks noChangeAspect="1"/>
          </p:cNvPicPr>
          <p:nvPr/>
        </p:nvPicPr>
        <p:blipFill>
          <a:blip r:embed="rId3">
            <a:extLst>
              <a:ext uri="{28A0092B-C50C-407E-A947-70E740481C1C}">
                <a14:useLocalDpi xmlns:a14="http://schemas.microsoft.com/office/drawing/2010/main" val="0"/>
              </a:ext>
            </a:extLst>
          </a:blip>
          <a:srcRect l="20587" t="21005" r="21614" b="8965"/>
          <a:stretch>
            <a:fillRect/>
          </a:stretch>
        </p:blipFill>
        <p:spPr bwMode="auto">
          <a:xfrm>
            <a:off x="1733550" y="846137"/>
            <a:ext cx="8724900"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2169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Grafik 1">
            <a:extLst>
              <a:ext uri="{FF2B5EF4-FFF2-40B4-BE49-F238E27FC236}">
                <a16:creationId xmlns:a16="http://schemas.microsoft.com/office/drawing/2014/main" id="{14863112-2A87-46A8-AFF3-E09BA6D8B5A4}"/>
              </a:ext>
            </a:extLst>
          </p:cNvPr>
          <p:cNvPicPr>
            <a:picLocks noChangeAspect="1"/>
          </p:cNvPicPr>
          <p:nvPr/>
        </p:nvPicPr>
        <p:blipFill>
          <a:blip r:embed="rId3">
            <a:extLst>
              <a:ext uri="{28A0092B-C50C-407E-A947-70E740481C1C}">
                <a14:useLocalDpi xmlns:a14="http://schemas.microsoft.com/office/drawing/2010/main" val="0"/>
              </a:ext>
            </a:extLst>
          </a:blip>
          <a:srcRect l="27950" t="13301" r="14565" b="27982"/>
          <a:stretch>
            <a:fillRect/>
          </a:stretch>
        </p:blipFill>
        <p:spPr bwMode="auto">
          <a:xfrm>
            <a:off x="2206625" y="815544"/>
            <a:ext cx="7778750"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Grafik 2">
            <a:extLst>
              <a:ext uri="{FF2B5EF4-FFF2-40B4-BE49-F238E27FC236}">
                <a16:creationId xmlns:a16="http://schemas.microsoft.com/office/drawing/2014/main" id="{0F31552B-5FB2-4EF2-A331-3BE668B499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0913" y="5013326"/>
            <a:ext cx="77787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feld 3">
            <a:extLst>
              <a:ext uri="{FF2B5EF4-FFF2-40B4-BE49-F238E27FC236}">
                <a16:creationId xmlns:a16="http://schemas.microsoft.com/office/drawing/2014/main" id="{C1FD5606-67D4-40D9-8BE9-228BC428C986}"/>
              </a:ext>
            </a:extLst>
          </p:cNvPr>
          <p:cNvSpPr txBox="1">
            <a:spLocks noChangeArrowheads="1"/>
          </p:cNvSpPr>
          <p:nvPr/>
        </p:nvSpPr>
        <p:spPr bwMode="auto">
          <a:xfrm>
            <a:off x="2782888" y="5877520"/>
            <a:ext cx="6273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0" fontAlgn="base" hangingPunct="0">
              <a:spcBef>
                <a:spcPct val="0"/>
              </a:spcBef>
              <a:spcAft>
                <a:spcPct val="0"/>
              </a:spcAft>
            </a:pPr>
            <a:r>
              <a:rPr lang="de-DE" altLang="de-DE" sz="1100" dirty="0">
                <a:solidFill>
                  <a:srgbClr val="000000"/>
                </a:solidFill>
                <a:latin typeface="Candara" panose="020E0502030303020204" pitchFamily="34" charset="0"/>
              </a:rPr>
              <a:t>Quelle: ILO Data Dashboard, SDG 1.3, </a:t>
            </a:r>
            <a:r>
              <a:rPr lang="de-DE" altLang="de-DE" sz="1100" dirty="0" err="1">
                <a:solidFill>
                  <a:srgbClr val="000000"/>
                </a:solidFill>
                <a:latin typeface="Candara" panose="020E0502030303020204" pitchFamily="34" charset="0"/>
              </a:rPr>
              <a:t>effective</a:t>
            </a:r>
            <a:r>
              <a:rPr lang="de-DE" altLang="de-DE" sz="1100" dirty="0">
                <a:solidFill>
                  <a:srgbClr val="000000"/>
                </a:solidFill>
                <a:latin typeface="Candara" panose="020E0502030303020204" pitchFamily="34" charset="0"/>
              </a:rPr>
              <a:t> </a:t>
            </a:r>
            <a:r>
              <a:rPr lang="de-DE" altLang="de-DE" sz="1100" dirty="0" err="1">
                <a:solidFill>
                  <a:srgbClr val="000000"/>
                </a:solidFill>
                <a:latin typeface="Candara" panose="020E0502030303020204" pitchFamily="34" charset="0"/>
              </a:rPr>
              <a:t>coverage</a:t>
            </a:r>
            <a:endParaRPr lang="de-DE" altLang="de-DE" sz="1100" dirty="0">
              <a:solidFill>
                <a:srgbClr val="000000"/>
              </a:solidFill>
              <a:latin typeface="Candara" panose="020E0502030303020204" pitchFamily="34" charset="0"/>
            </a:endParaRPr>
          </a:p>
          <a:p>
            <a:pPr eaLnBrk="0" fontAlgn="base" hangingPunct="0">
              <a:spcBef>
                <a:spcPct val="0"/>
              </a:spcBef>
              <a:spcAft>
                <a:spcPct val="0"/>
              </a:spcAft>
            </a:pPr>
            <a:r>
              <a:rPr lang="de-DE" altLang="de-DE" sz="1100" dirty="0">
                <a:solidFill>
                  <a:srgbClr val="000000"/>
                </a:solidFill>
                <a:latin typeface="Candara" panose="020E0502030303020204" pitchFamily="34" charset="0"/>
              </a:rPr>
              <a:t>https://www.social-protection.org/gimi/WSPDB.action?id=16</a:t>
            </a:r>
          </a:p>
        </p:txBody>
      </p:sp>
      <p:sp>
        <p:nvSpPr>
          <p:cNvPr id="28677" name="Rechteck 16">
            <a:extLst>
              <a:ext uri="{FF2B5EF4-FFF2-40B4-BE49-F238E27FC236}">
                <a16:creationId xmlns:a16="http://schemas.microsoft.com/office/drawing/2014/main" id="{373A0DEB-41B5-4E94-9934-E15DC729FBA1}"/>
              </a:ext>
            </a:extLst>
          </p:cNvPr>
          <p:cNvSpPr>
            <a:spLocks noChangeArrowheads="1"/>
          </p:cNvSpPr>
          <p:nvPr/>
        </p:nvSpPr>
        <p:spPr bwMode="auto">
          <a:xfrm>
            <a:off x="2085976" y="620714"/>
            <a:ext cx="7921625" cy="60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fontAlgn="base">
              <a:lnSpc>
                <a:spcPct val="110000"/>
              </a:lnSpc>
              <a:spcBef>
                <a:spcPct val="0"/>
              </a:spcBef>
              <a:spcAft>
                <a:spcPct val="0"/>
              </a:spcAft>
            </a:pPr>
            <a:r>
              <a:rPr lang="de-DE" altLang="de-DE" sz="3200" b="1" dirty="0">
                <a:solidFill>
                  <a:srgbClr val="D44907"/>
                </a:solidFill>
                <a:latin typeface="Candara" panose="020E0502030303020204" pitchFamily="34" charset="0"/>
              </a:rPr>
              <a:t>Die Ungleichheit zwischen und in Ländern</a:t>
            </a:r>
          </a:p>
        </p:txBody>
      </p:sp>
    </p:spTree>
    <p:extLst>
      <p:ext uri="{BB962C8B-B14F-4D97-AF65-F5344CB8AC3E}">
        <p14:creationId xmlns:p14="http://schemas.microsoft.com/office/powerpoint/2010/main" val="465510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6C53C-B489-49EC-B22C-6E4D6ADF93E2}"/>
              </a:ext>
            </a:extLst>
          </p:cNvPr>
          <p:cNvSpPr>
            <a:spLocks noGrp="1"/>
          </p:cNvSpPr>
          <p:nvPr>
            <p:ph type="title"/>
          </p:nvPr>
        </p:nvSpPr>
        <p:spPr>
          <a:xfrm>
            <a:off x="1847851" y="188913"/>
            <a:ext cx="8569325" cy="1325562"/>
          </a:xfrm>
        </p:spPr>
        <p:txBody>
          <a:bodyPr rtlCol="0">
            <a:normAutofit/>
          </a:bodyPr>
          <a:lstStyle/>
          <a:p>
            <a:pPr eaLnBrk="1" hangingPunct="1">
              <a:lnSpc>
                <a:spcPct val="110000"/>
              </a:lnSpc>
              <a:defRPr/>
            </a:pPr>
            <a:r>
              <a:rPr lang="de-DE" sz="3000" b="1">
                <a:solidFill>
                  <a:srgbClr val="D44907"/>
                </a:solidFill>
                <a:latin typeface="Candara" panose="020E0502030303020204" pitchFamily="34" charset="0"/>
                <a:ea typeface="ＭＳ Ｐゴシック" panose="020B0600070205080204" pitchFamily="34" charset="-128"/>
                <a:cs typeface="+mn-cs"/>
              </a:rPr>
              <a:t>Soziale Sicherheit federt kollektive Krisen ab </a:t>
            </a:r>
            <a:br>
              <a:rPr lang="de-DE" sz="3000" b="1">
                <a:solidFill>
                  <a:srgbClr val="D44907"/>
                </a:solidFill>
                <a:latin typeface="Candara" panose="020E0502030303020204" pitchFamily="34" charset="0"/>
                <a:ea typeface="ＭＳ Ｐゴシック" panose="020B0600070205080204" pitchFamily="34" charset="-128"/>
                <a:cs typeface="+mn-cs"/>
              </a:rPr>
            </a:br>
            <a:r>
              <a:rPr lang="de-DE" sz="3000" b="1">
                <a:solidFill>
                  <a:srgbClr val="D44907"/>
                </a:solidFill>
                <a:latin typeface="Candara" panose="020E0502030303020204" pitchFamily="34" charset="0"/>
                <a:ea typeface="ＭＳ Ｐゴシック" panose="020B0600070205080204" pitchFamily="34" charset="-128"/>
                <a:cs typeface="+mn-cs"/>
              </a:rPr>
              <a:t>und reduziert Vulnerabilität</a:t>
            </a:r>
            <a:endParaRPr lang="de-DE" sz="3000" b="1" dirty="0">
              <a:solidFill>
                <a:srgbClr val="D44907"/>
              </a:solidFill>
              <a:latin typeface="Candara" panose="020E0502030303020204" pitchFamily="34" charset="0"/>
              <a:ea typeface="ＭＳ Ｐゴシック" panose="020B0600070205080204" pitchFamily="34" charset="-128"/>
              <a:cs typeface="+mn-cs"/>
            </a:endParaRPr>
          </a:p>
        </p:txBody>
      </p:sp>
      <p:pic>
        <p:nvPicPr>
          <p:cNvPr id="22532" name="Grafik 3">
            <a:extLst>
              <a:ext uri="{FF2B5EF4-FFF2-40B4-BE49-F238E27FC236}">
                <a16:creationId xmlns:a16="http://schemas.microsoft.com/office/drawing/2014/main" id="{BB918005-14EE-4173-9321-97BB9E164E0F}"/>
              </a:ext>
            </a:extLst>
          </p:cNvPr>
          <p:cNvPicPr>
            <a:picLocks noChangeAspect="1"/>
          </p:cNvPicPr>
          <p:nvPr/>
        </p:nvPicPr>
        <p:blipFill>
          <a:blip r:embed="rId3">
            <a:extLst>
              <a:ext uri="{28A0092B-C50C-407E-A947-70E740481C1C}">
                <a14:useLocalDpi xmlns:a14="http://schemas.microsoft.com/office/drawing/2010/main" val="0"/>
              </a:ext>
            </a:extLst>
          </a:blip>
          <a:srcRect l="1512" b="13531"/>
          <a:stretch>
            <a:fillRect/>
          </a:stretch>
        </p:blipFill>
        <p:spPr bwMode="auto">
          <a:xfrm>
            <a:off x="1559496" y="1514476"/>
            <a:ext cx="8995452" cy="477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7D2C14C7-2A05-4F47-AD76-263CF0F48ECC}"/>
              </a:ext>
            </a:extLst>
          </p:cNvPr>
          <p:cNvSpPr txBox="1"/>
          <p:nvPr/>
        </p:nvSpPr>
        <p:spPr>
          <a:xfrm>
            <a:off x="1991544" y="6309400"/>
            <a:ext cx="3960440" cy="261610"/>
          </a:xfrm>
          <a:prstGeom prst="rect">
            <a:avLst/>
          </a:prstGeom>
          <a:noFill/>
        </p:spPr>
        <p:txBody>
          <a:bodyPr wrap="square" rtlCol="0">
            <a:spAutoFit/>
          </a:bodyPr>
          <a:lstStyle/>
          <a:p>
            <a:pPr eaLnBrk="0" fontAlgn="base" hangingPunct="0">
              <a:spcBef>
                <a:spcPct val="0"/>
              </a:spcBef>
              <a:spcAft>
                <a:spcPct val="0"/>
              </a:spcAft>
            </a:pPr>
            <a:r>
              <a:rPr lang="de-DE" sz="1100" dirty="0">
                <a:solidFill>
                  <a:prstClr val="black"/>
                </a:solidFill>
                <a:latin typeface="Candara" panose="020E0502030303020204" pitchFamily="34" charset="0"/>
                <a:ea typeface="ＭＳ Ｐゴシック" panose="020B0600070205080204" pitchFamily="34" charset="-128"/>
                <a:cs typeface="Calibri" panose="020F0502020204030204" pitchFamily="34" charset="0"/>
              </a:rPr>
              <a:t>Bündnis Entwicklung Hilft, </a:t>
            </a:r>
            <a:r>
              <a:rPr lang="de-DE" sz="1100" dirty="0" err="1">
                <a:solidFill>
                  <a:srgbClr val="008000"/>
                </a:solidFill>
                <a:latin typeface="Candara" panose="020E0502030303020204" pitchFamily="34" charset="0"/>
                <a:ea typeface="ＭＳ Ｐゴシック" panose="020B0600070205080204" pitchFamily="34" charset="-128"/>
                <a:cs typeface="Calibri" panose="020F0502020204030204" pitchFamily="34" charset="0"/>
                <a:hlinkClick r:id="rId4"/>
              </a:rPr>
              <a:t>WeltRisikoBericht</a:t>
            </a:r>
            <a:r>
              <a:rPr lang="de-DE" sz="1100" dirty="0">
                <a:solidFill>
                  <a:srgbClr val="008000"/>
                </a:solidFill>
                <a:latin typeface="Candara" panose="020E0502030303020204" pitchFamily="34" charset="0"/>
                <a:ea typeface="ＭＳ Ｐゴシック" panose="020B0600070205080204" pitchFamily="34" charset="-128"/>
                <a:cs typeface="Calibri" panose="020F0502020204030204" pitchFamily="34" charset="0"/>
                <a:hlinkClick r:id="rId4"/>
              </a:rPr>
              <a:t> 2021</a:t>
            </a:r>
            <a:r>
              <a:rPr lang="de-DE" sz="1100" dirty="0">
                <a:solidFill>
                  <a:prstClr val="black"/>
                </a:solidFill>
                <a:latin typeface="Candara" panose="020E0502030303020204" pitchFamily="34" charset="0"/>
                <a:ea typeface="ＭＳ Ｐゴシック" panose="020B0600070205080204" pitchFamily="34" charset="-128"/>
                <a:cs typeface="Calibri" panose="020F0502020204030204"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rgbClr val="F2F2F2"/>
          </a:fgClr>
          <a:bgClr>
            <a:schemeClr val="bg1"/>
          </a:bgClr>
        </a:pattFill>
        <a:effectLst/>
      </p:bgPr>
    </p:bg>
    <p:spTree>
      <p:nvGrpSpPr>
        <p:cNvPr id="1" name=""/>
        <p:cNvGrpSpPr/>
        <p:nvPr/>
      </p:nvGrpSpPr>
      <p:grpSpPr>
        <a:xfrm>
          <a:off x="0" y="0"/>
          <a:ext cx="0" cy="0"/>
          <a:chOff x="0" y="0"/>
          <a:chExt cx="0" cy="0"/>
        </a:xfrm>
      </p:grpSpPr>
      <p:sp>
        <p:nvSpPr>
          <p:cNvPr id="4" name="Inhaltsplatzhalter 1">
            <a:extLst>
              <a:ext uri="{FF2B5EF4-FFF2-40B4-BE49-F238E27FC236}">
                <a16:creationId xmlns:a16="http://schemas.microsoft.com/office/drawing/2014/main" id="{11D3264E-FD79-2F9E-24B7-B779206FB80E}"/>
              </a:ext>
            </a:extLst>
          </p:cNvPr>
          <p:cNvSpPr>
            <a:spLocks noGrp="1"/>
          </p:cNvSpPr>
          <p:nvPr>
            <p:ph idx="1"/>
          </p:nvPr>
        </p:nvSpPr>
        <p:spPr>
          <a:xfrm>
            <a:off x="641415" y="1859135"/>
            <a:ext cx="9539877" cy="3658108"/>
          </a:xfrm>
        </p:spPr>
        <p:txBody>
          <a:bodyPr>
            <a:normAutofit lnSpcReduction="10000"/>
          </a:bodyPr>
          <a:lstStyle/>
          <a:p>
            <a:r>
              <a:rPr lang="de-DE" sz="1900" dirty="0">
                <a:latin typeface="Verdana" panose="020B0604030504040204" pitchFamily="34" charset="0"/>
                <a:ea typeface="Verdana" panose="020B0604030504040204" pitchFamily="34" charset="0"/>
              </a:rPr>
              <a:t>Webseite HelpAge Deutschland:</a:t>
            </a:r>
          </a:p>
          <a:p>
            <a:pPr marL="609600" lvl="2" indent="0">
              <a:buNone/>
            </a:pPr>
            <a:r>
              <a:rPr lang="de-DE" sz="1800" dirty="0">
                <a:latin typeface="Verdana" panose="020B0604030504040204" pitchFamily="34" charset="0"/>
                <a:ea typeface="Verdana" panose="020B0604030504040204" pitchFamily="34" charset="0"/>
                <a:hlinkClick r:id="rId3"/>
              </a:rPr>
              <a:t>https://www.helpage.de/</a:t>
            </a:r>
            <a:r>
              <a:rPr lang="de-DE" sz="1800" dirty="0">
                <a:latin typeface="Verdana" panose="020B0604030504040204" pitchFamily="34" charset="0"/>
                <a:ea typeface="Verdana" panose="020B0604030504040204" pitchFamily="34" charset="0"/>
              </a:rPr>
              <a:t> </a:t>
            </a:r>
          </a:p>
          <a:p>
            <a:r>
              <a:rPr lang="de-DE" sz="1900" dirty="0">
                <a:latin typeface="Verdana" panose="020B0604030504040204" pitchFamily="34" charset="0"/>
                <a:ea typeface="Verdana" panose="020B0604030504040204" pitchFamily="34" charset="0"/>
              </a:rPr>
              <a:t>Webseite HelpAge International:</a:t>
            </a:r>
          </a:p>
          <a:p>
            <a:pPr marL="609600" lvl="2" indent="0">
              <a:buNone/>
            </a:pPr>
            <a:r>
              <a:rPr lang="de-DE" sz="1800" dirty="0">
                <a:latin typeface="Verdana" panose="020B0604030504040204" pitchFamily="34" charset="0"/>
                <a:ea typeface="Verdana" panose="020B0604030504040204" pitchFamily="34" charset="0"/>
                <a:hlinkClick r:id="rId4"/>
              </a:rPr>
              <a:t>https://www.helpage.org/</a:t>
            </a:r>
            <a:r>
              <a:rPr lang="de-DE" sz="1800" dirty="0">
                <a:latin typeface="Verdana" panose="020B0604030504040204" pitchFamily="34" charset="0"/>
                <a:ea typeface="Verdana" panose="020B0604030504040204" pitchFamily="34" charset="0"/>
              </a:rPr>
              <a:t> </a:t>
            </a:r>
          </a:p>
          <a:p>
            <a:r>
              <a:rPr lang="de-DE" sz="1900" dirty="0">
                <a:latin typeface="Verdana" panose="020B0604030504040204" pitchFamily="34" charset="0"/>
                <a:ea typeface="Verdana" panose="020B0604030504040204" pitchFamily="34" charset="0"/>
              </a:rPr>
              <a:t>Webseite der „Weltaltenatlas“:</a:t>
            </a:r>
          </a:p>
          <a:p>
            <a:pPr marL="609600" lvl="2" indent="0">
              <a:buNone/>
            </a:pPr>
            <a:r>
              <a:rPr lang="de-DE" sz="1800" dirty="0">
                <a:latin typeface="Verdana" panose="020B0604030504040204" pitchFamily="34" charset="0"/>
                <a:ea typeface="Verdana" panose="020B0604030504040204" pitchFamily="34" charset="0"/>
                <a:hlinkClick r:id="rId5"/>
              </a:rPr>
              <a:t>http://globalagewatch.org/reports/global-agewatch-insights-2018-report-summary-and-country-profiles/</a:t>
            </a:r>
            <a:endParaRPr lang="de-DE" sz="1800" dirty="0">
              <a:latin typeface="Verdana" panose="020B0604030504040204" pitchFamily="34" charset="0"/>
              <a:ea typeface="Verdana" panose="020B0604030504040204" pitchFamily="34" charset="0"/>
            </a:endParaRPr>
          </a:p>
          <a:p>
            <a:pPr marL="36512" lvl="1" indent="0">
              <a:buNone/>
            </a:pPr>
            <a:r>
              <a:rPr lang="de-DE" sz="2100" dirty="0">
                <a:latin typeface="Verdana" panose="020B0604030504040204" pitchFamily="34" charset="0"/>
                <a:ea typeface="Verdana" panose="020B0604030504040204" pitchFamily="34" charset="0"/>
              </a:rPr>
              <a:t>   </a:t>
            </a:r>
            <a:r>
              <a:rPr lang="de-DE" sz="1900" dirty="0">
                <a:latin typeface="Verdana" panose="020B0604030504040204" pitchFamily="34" charset="0"/>
                <a:ea typeface="Verdana" panose="020B0604030504040204" pitchFamily="34" charset="0"/>
              </a:rPr>
              <a:t>Webseite zu „3F – Food, Fuel, Finance </a:t>
            </a:r>
            <a:r>
              <a:rPr lang="de-DE" sz="1900" dirty="0" err="1">
                <a:latin typeface="Verdana" panose="020B0604030504040204" pitchFamily="34" charset="0"/>
                <a:ea typeface="Verdana" panose="020B0604030504040204" pitchFamily="34" charset="0"/>
              </a:rPr>
              <a:t>crises</a:t>
            </a:r>
            <a:r>
              <a:rPr lang="de-DE" sz="1900" dirty="0">
                <a:latin typeface="Verdana" panose="020B0604030504040204" pitchFamily="34" charset="0"/>
                <a:ea typeface="Verdana" panose="020B0604030504040204" pitchFamily="34" charset="0"/>
              </a:rPr>
              <a:t>“</a:t>
            </a:r>
          </a:p>
          <a:p>
            <a:pPr marL="609600" lvl="2" indent="0">
              <a:buNone/>
            </a:pPr>
            <a:r>
              <a:rPr lang="de-DE" sz="1800" dirty="0">
                <a:latin typeface="Verdana" panose="020B0604030504040204" pitchFamily="34" charset="0"/>
                <a:ea typeface="Verdana" panose="020B0604030504040204" pitchFamily="34" charset="0"/>
                <a:hlinkClick r:id="rId6"/>
              </a:rPr>
              <a:t>https://www.helpage.org/what-we-do/food-fuel-and-finance-crisis/</a:t>
            </a:r>
            <a:r>
              <a:rPr lang="de-DE" sz="1800" dirty="0">
                <a:latin typeface="Verdana" panose="020B0604030504040204" pitchFamily="34" charset="0"/>
                <a:ea typeface="Verdana" panose="020B0604030504040204" pitchFamily="34" charset="0"/>
              </a:rPr>
              <a:t> </a:t>
            </a:r>
          </a:p>
          <a:p>
            <a:pPr marL="609600" lvl="2" indent="0">
              <a:buNone/>
            </a:pPr>
            <a:endParaRPr lang="de-DE" sz="1800" dirty="0">
              <a:latin typeface="Verdana" panose="020B0604030504040204" pitchFamily="34" charset="0"/>
              <a:ea typeface="Verdana" panose="020B0604030504040204" pitchFamily="34" charset="0"/>
            </a:endParaRPr>
          </a:p>
        </p:txBody>
      </p:sp>
      <p:sp>
        <p:nvSpPr>
          <p:cNvPr id="6" name="Titel 5">
            <a:extLst>
              <a:ext uri="{FF2B5EF4-FFF2-40B4-BE49-F238E27FC236}">
                <a16:creationId xmlns:a16="http://schemas.microsoft.com/office/drawing/2014/main" id="{FAE1C14E-A003-4555-8D65-54EF3553A1AA}"/>
              </a:ext>
            </a:extLst>
          </p:cNvPr>
          <p:cNvSpPr>
            <a:spLocks noGrp="1"/>
          </p:cNvSpPr>
          <p:nvPr>
            <p:ph type="title"/>
          </p:nvPr>
        </p:nvSpPr>
        <p:spPr/>
        <p:txBody>
          <a:bodyPr>
            <a:normAutofit/>
          </a:bodyPr>
          <a:lstStyle/>
          <a:p>
            <a:r>
              <a:rPr lang="de-DE" sz="3600" dirty="0">
                <a:latin typeface="Verdana" panose="020B0604030504040204" pitchFamily="34" charset="0"/>
                <a:ea typeface="Verdana" panose="020B0604030504040204" pitchFamily="34" charset="0"/>
              </a:rPr>
              <a:t>Weitere Informationen und Kontakt</a:t>
            </a:r>
          </a:p>
        </p:txBody>
      </p:sp>
      <p:sp>
        <p:nvSpPr>
          <p:cNvPr id="9" name="Fußzeilenplatzhalter 4">
            <a:extLst>
              <a:ext uri="{FF2B5EF4-FFF2-40B4-BE49-F238E27FC236}">
                <a16:creationId xmlns:a16="http://schemas.microsoft.com/office/drawing/2014/main" id="{2052809F-CB5D-4012-B83B-7BFF663265E0}"/>
              </a:ext>
            </a:extLst>
          </p:cNvPr>
          <p:cNvSpPr txBox="1">
            <a:spLocks/>
          </p:cNvSpPr>
          <p:nvPr/>
        </p:nvSpPr>
        <p:spPr>
          <a:xfrm>
            <a:off x="4038600" y="6311900"/>
            <a:ext cx="4114800" cy="409576"/>
          </a:xfrm>
          <a:prstGeom prst="rect">
            <a:avLst/>
          </a:prstGeom>
        </p:spPr>
        <p:txBody>
          <a:bodyPr vert="horz" lIns="91440" tIns="45720" rIns="91440" bIns="45720" rtlCol="0" anchor="t"/>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mn-cs"/>
            </a:endParaRPr>
          </a:p>
        </p:txBody>
      </p:sp>
      <p:pic>
        <p:nvPicPr>
          <p:cNvPr id="11" name="Grafik 10" descr="Ein Bild, das Schild, Essen, Frau, haltend enthält.&#10;&#10;Automatisch generierte Beschreibung">
            <a:extLst>
              <a:ext uri="{FF2B5EF4-FFF2-40B4-BE49-F238E27FC236}">
                <a16:creationId xmlns:a16="http://schemas.microsoft.com/office/drawing/2014/main" id="{1DA3AE05-FDFF-453F-BF4C-C3E1D53946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10461" y="136525"/>
            <a:ext cx="1706384" cy="1206337"/>
          </a:xfrm>
          <a:prstGeom prst="rect">
            <a:avLst/>
          </a:prstGeom>
        </p:spPr>
      </p:pic>
      <p:sp>
        <p:nvSpPr>
          <p:cNvPr id="7" name="Textfeld 6">
            <a:extLst>
              <a:ext uri="{FF2B5EF4-FFF2-40B4-BE49-F238E27FC236}">
                <a16:creationId xmlns:a16="http://schemas.microsoft.com/office/drawing/2014/main" id="{F81808A2-5E94-AD27-F1E0-7D77C62248E2}"/>
              </a:ext>
            </a:extLst>
          </p:cNvPr>
          <p:cNvSpPr txBox="1"/>
          <p:nvPr/>
        </p:nvSpPr>
        <p:spPr>
          <a:xfrm>
            <a:off x="838200" y="5685690"/>
            <a:ext cx="38093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sng"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Kontakt: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prstClr val="black"/>
                </a:solidFill>
                <a:latin typeface="Verdana" panose="020B0604030504040204" pitchFamily="34" charset="0"/>
                <a:ea typeface="Verdana" panose="020B0604030504040204" pitchFamily="34" charset="0"/>
              </a:rPr>
              <a:t>Dr. Jürgen Focke</a:t>
            </a:r>
            <a:endParaRPr kumimoji="0" lang="de-DE"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E-Mail: </a:t>
            </a:r>
            <a:r>
              <a:rPr lang="de-DE" sz="1600" dirty="0" err="1">
                <a:solidFill>
                  <a:prstClr val="black"/>
                </a:solidFill>
                <a:latin typeface="Verdana" panose="020B0604030504040204" pitchFamily="34" charset="0"/>
                <a:ea typeface="Verdana" panose="020B0604030504040204" pitchFamily="34" charset="0"/>
                <a:hlinkClick r:id="rId8"/>
              </a:rPr>
              <a:t>focke</a:t>
            </a:r>
            <a:r>
              <a:rPr kumimoji="0" lang="de-DE"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hlinkClick r:id="rId8"/>
              </a:rPr>
              <a:t>@helpage.de</a:t>
            </a:r>
            <a:r>
              <a:rPr kumimoji="0" lang="de-DE"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sp>
        <p:nvSpPr>
          <p:cNvPr id="2" name="Foliennummernplatzhalter 1">
            <a:extLst>
              <a:ext uri="{FF2B5EF4-FFF2-40B4-BE49-F238E27FC236}">
                <a16:creationId xmlns:a16="http://schemas.microsoft.com/office/drawing/2014/main" id="{66306152-05C4-47F9-CC4B-022237CA2FA4}"/>
              </a:ext>
            </a:extLst>
          </p:cNvPr>
          <p:cNvSpPr>
            <a:spLocks noGrp="1"/>
          </p:cNvSpPr>
          <p:nvPr>
            <p:ph type="sldNum" sz="quarter" idx="12"/>
          </p:nvPr>
        </p:nvSpPr>
        <p:spPr/>
        <p:txBody>
          <a:bodyPr/>
          <a:lstStyle/>
          <a:p>
            <a:fld id="{D60FC35C-E9E8-4AA5-A3C2-62C40A5008BC}" type="slidenum">
              <a:rPr lang="de-DE" smtClean="0"/>
              <a:t>24</a:t>
            </a:fld>
            <a:endParaRPr lang="de-DE"/>
          </a:p>
        </p:txBody>
      </p:sp>
      <p:sp>
        <p:nvSpPr>
          <p:cNvPr id="3" name="Fußzeilenplatzhalter 2">
            <a:extLst>
              <a:ext uri="{FF2B5EF4-FFF2-40B4-BE49-F238E27FC236}">
                <a16:creationId xmlns:a16="http://schemas.microsoft.com/office/drawing/2014/main" id="{C750B5B0-4982-7363-8A65-729ECE5F769A}"/>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2556917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73244EE-45C5-4CD0-99D2-715F021B44D9}"/>
              </a:ext>
            </a:extLst>
          </p:cNvPr>
          <p:cNvPicPr>
            <a:picLocks noChangeAspect="1"/>
          </p:cNvPicPr>
          <p:nvPr/>
        </p:nvPicPr>
        <p:blipFill>
          <a:blip r:embed="rId2"/>
          <a:stretch>
            <a:fillRect/>
          </a:stretch>
        </p:blipFill>
        <p:spPr>
          <a:xfrm>
            <a:off x="2891517" y="1329579"/>
            <a:ext cx="8017565" cy="5315141"/>
          </a:xfrm>
          <a:prstGeom prst="rect">
            <a:avLst/>
          </a:prstGeom>
        </p:spPr>
      </p:pic>
      <p:sp>
        <p:nvSpPr>
          <p:cNvPr id="16" name="Freihandform: Form 15">
            <a:extLst>
              <a:ext uri="{FF2B5EF4-FFF2-40B4-BE49-F238E27FC236}">
                <a16:creationId xmlns:a16="http://schemas.microsoft.com/office/drawing/2014/main" id="{56E50C98-AC02-4222-9EB3-C7E62A500EFF}"/>
              </a:ext>
            </a:extLst>
          </p:cNvPr>
          <p:cNvSpPr/>
          <p:nvPr/>
        </p:nvSpPr>
        <p:spPr>
          <a:xfrm>
            <a:off x="439743" y="481988"/>
            <a:ext cx="4596083" cy="1572100"/>
          </a:xfrm>
          <a:custGeom>
            <a:avLst/>
            <a:gdLst>
              <a:gd name="connsiteX0" fmla="*/ 0 w 5057502"/>
              <a:gd name="connsiteY0" fmla="*/ 0 h 1695187"/>
              <a:gd name="connsiteX1" fmla="*/ 5057502 w 5057502"/>
              <a:gd name="connsiteY1" fmla="*/ 318159 h 1695187"/>
              <a:gd name="connsiteX2" fmla="*/ 5056447 w 5057502"/>
              <a:gd name="connsiteY2" fmla="*/ 1216857 h 1695187"/>
              <a:gd name="connsiteX3" fmla="*/ 1516711 w 5057502"/>
              <a:gd name="connsiteY3" fmla="*/ 1535092 h 1695187"/>
              <a:gd name="connsiteX4" fmla="*/ 1517080 w 5057502"/>
              <a:gd name="connsiteY4" fmla="*/ 1608225 h 1695187"/>
              <a:gd name="connsiteX5" fmla="*/ 1517065 w 5057502"/>
              <a:gd name="connsiteY5" fmla="*/ 1625126 h 1695187"/>
              <a:gd name="connsiteX6" fmla="*/ 1342 w 5057502"/>
              <a:gd name="connsiteY6" fmla="*/ 1695187 h 1695187"/>
              <a:gd name="connsiteX7" fmla="*/ 0 w 5057502"/>
              <a:gd name="connsiteY7" fmla="*/ 0 h 169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7502" h="1695187">
                <a:moveTo>
                  <a:pt x="0" y="0"/>
                </a:moveTo>
                <a:lnTo>
                  <a:pt x="5057502" y="318159"/>
                </a:lnTo>
                <a:lnTo>
                  <a:pt x="5056447" y="1216857"/>
                </a:lnTo>
                <a:lnTo>
                  <a:pt x="1516711" y="1535092"/>
                </a:lnTo>
                <a:cubicBezTo>
                  <a:pt x="1516921" y="1561476"/>
                  <a:pt x="1517037" y="1585671"/>
                  <a:pt x="1517080" y="1608225"/>
                </a:cubicBezTo>
                <a:lnTo>
                  <a:pt x="1517065" y="1625126"/>
                </a:lnTo>
                <a:lnTo>
                  <a:pt x="1342" y="1695187"/>
                </a:lnTo>
                <a:cubicBezTo>
                  <a:pt x="895" y="1136753"/>
                  <a:pt x="447" y="558434"/>
                  <a:pt x="0" y="0"/>
                </a:cubicBezTo>
                <a:close/>
              </a:path>
            </a:pathLst>
          </a:custGeom>
          <a:solidFill>
            <a:srgbClr val="ED13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ihandform: Form 14">
            <a:extLst>
              <a:ext uri="{FF2B5EF4-FFF2-40B4-BE49-F238E27FC236}">
                <a16:creationId xmlns:a16="http://schemas.microsoft.com/office/drawing/2014/main" id="{1054FAE5-E732-432B-9830-2343247DF6B1}"/>
              </a:ext>
            </a:extLst>
          </p:cNvPr>
          <p:cNvSpPr/>
          <p:nvPr/>
        </p:nvSpPr>
        <p:spPr>
          <a:xfrm>
            <a:off x="1789405" y="1440664"/>
            <a:ext cx="3246421" cy="806187"/>
          </a:xfrm>
          <a:custGeom>
            <a:avLst/>
            <a:gdLst>
              <a:gd name="connsiteX0" fmla="*/ 3999415 w 3999415"/>
              <a:gd name="connsiteY0" fmla="*/ 0 h 1046330"/>
              <a:gd name="connsiteX1" fmla="*/ 3999415 w 3999415"/>
              <a:gd name="connsiteY1" fmla="*/ 1046330 h 1046330"/>
              <a:gd name="connsiteX2" fmla="*/ 391 w 3999415"/>
              <a:gd name="connsiteY2" fmla="*/ 852574 h 1046330"/>
              <a:gd name="connsiteX3" fmla="*/ 1735 w 3999415"/>
              <a:gd name="connsiteY3" fmla="*/ 495851 h 1046330"/>
              <a:gd name="connsiteX4" fmla="*/ 1778 w 3999415"/>
              <a:gd name="connsiteY4" fmla="*/ 449468 h 1046330"/>
              <a:gd name="connsiteX5" fmla="*/ 3540873 w 3999415"/>
              <a:gd name="connsiteY5" fmla="*/ 285881 h 1046330"/>
              <a:gd name="connsiteX6" fmla="*/ 3541160 w 3999415"/>
              <a:gd name="connsiteY6" fmla="*/ 41199 h 1046330"/>
              <a:gd name="connsiteX7" fmla="*/ 3999415 w 3999415"/>
              <a:gd name="connsiteY7" fmla="*/ 0 h 104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9415" h="1046330">
                <a:moveTo>
                  <a:pt x="3999415" y="0"/>
                </a:moveTo>
                <a:lnTo>
                  <a:pt x="3999415" y="1046330"/>
                </a:lnTo>
                <a:lnTo>
                  <a:pt x="391" y="852574"/>
                </a:lnTo>
                <a:cubicBezTo>
                  <a:pt x="-870" y="694271"/>
                  <a:pt x="1287" y="614759"/>
                  <a:pt x="1735" y="495851"/>
                </a:cubicBezTo>
                <a:lnTo>
                  <a:pt x="1778" y="449468"/>
                </a:lnTo>
                <a:lnTo>
                  <a:pt x="3540873" y="285881"/>
                </a:lnTo>
                <a:lnTo>
                  <a:pt x="3541160" y="41199"/>
                </a:lnTo>
                <a:lnTo>
                  <a:pt x="3999415" y="0"/>
                </a:lnTo>
                <a:close/>
              </a:path>
            </a:pathLst>
          </a:custGeom>
          <a:solidFill>
            <a:srgbClr val="F258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el 1">
            <a:extLst>
              <a:ext uri="{FF2B5EF4-FFF2-40B4-BE49-F238E27FC236}">
                <a16:creationId xmlns:a16="http://schemas.microsoft.com/office/drawing/2014/main" id="{C6AB9C72-0FFD-407F-83A9-C8BBAC17FB4E}"/>
              </a:ext>
            </a:extLst>
          </p:cNvPr>
          <p:cNvSpPr txBox="1">
            <a:spLocks/>
          </p:cNvSpPr>
          <p:nvPr/>
        </p:nvSpPr>
        <p:spPr>
          <a:xfrm>
            <a:off x="2614207" y="1655256"/>
            <a:ext cx="2318657" cy="6270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D1350"/>
                </a:solidFill>
                <a:latin typeface="Lexia XBold" panose="02000503040000020003"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0" i="1" u="none" strike="noStrike" kern="1200" cap="none" spc="0" normalizeH="0" baseline="0" noProof="0" dirty="0">
                <a:ln>
                  <a:noFill/>
                </a:ln>
                <a:solidFill>
                  <a:prstClr val="white">
                    <a:lumMod val="95000"/>
                  </a:prstClr>
                </a:solidFill>
                <a:effectLst/>
                <a:uLnTx/>
                <a:uFillTx/>
                <a:latin typeface="Lexia" panose="02000503040000020003" pitchFamily="2" charset="0"/>
                <a:ea typeface="+mj-ea"/>
                <a:cs typeface="+mj-cs"/>
              </a:rPr>
              <a:t>Gibt es Fragen?</a:t>
            </a:r>
          </a:p>
        </p:txBody>
      </p:sp>
      <p:sp>
        <p:nvSpPr>
          <p:cNvPr id="2" name="Titel 1">
            <a:extLst>
              <a:ext uri="{FF2B5EF4-FFF2-40B4-BE49-F238E27FC236}">
                <a16:creationId xmlns:a16="http://schemas.microsoft.com/office/drawing/2014/main" id="{4D39AE4B-B4AE-4E97-B321-D14DCA032903}"/>
              </a:ext>
            </a:extLst>
          </p:cNvPr>
          <p:cNvSpPr>
            <a:spLocks noGrp="1"/>
          </p:cNvSpPr>
          <p:nvPr>
            <p:ph type="title" idx="4294967295"/>
          </p:nvPr>
        </p:nvSpPr>
        <p:spPr>
          <a:xfrm>
            <a:off x="629911" y="622367"/>
            <a:ext cx="3968593" cy="1206019"/>
          </a:xfrm>
        </p:spPr>
        <p:txBody>
          <a:bodyPr/>
          <a:lstStyle/>
          <a:p>
            <a:r>
              <a:rPr lang="de-DE" dirty="0">
                <a:solidFill>
                  <a:schemeClr val="bg1">
                    <a:lumMod val="95000"/>
                  </a:schemeClr>
                </a:solidFill>
              </a:rPr>
              <a:t>Vielen Dank!</a:t>
            </a:r>
          </a:p>
        </p:txBody>
      </p:sp>
      <p:sp>
        <p:nvSpPr>
          <p:cNvPr id="9" name="Textfeld 8">
            <a:extLst>
              <a:ext uri="{FF2B5EF4-FFF2-40B4-BE49-F238E27FC236}">
                <a16:creationId xmlns:a16="http://schemas.microsoft.com/office/drawing/2014/main" id="{B98B44B2-BF92-4D36-947E-6A76FE11F1FE}"/>
              </a:ext>
            </a:extLst>
          </p:cNvPr>
          <p:cNvSpPr txBox="1"/>
          <p:nvPr/>
        </p:nvSpPr>
        <p:spPr>
          <a:xfrm>
            <a:off x="11231005" y="5987017"/>
            <a:ext cx="9938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panose="020F0502020204030204"/>
                <a:ea typeface="+mn-ea"/>
                <a:cs typeface="+mn-cs"/>
              </a:rPr>
              <a:t>Quelle: Beate Helena,2016</a:t>
            </a:r>
          </a:p>
        </p:txBody>
      </p:sp>
      <p:sp>
        <p:nvSpPr>
          <p:cNvPr id="3" name="Foliennummernplatzhalter 2">
            <a:extLst>
              <a:ext uri="{FF2B5EF4-FFF2-40B4-BE49-F238E27FC236}">
                <a16:creationId xmlns:a16="http://schemas.microsoft.com/office/drawing/2014/main" id="{F2CD430E-5F3B-F128-859F-9435E2C2F5CD}"/>
              </a:ext>
            </a:extLst>
          </p:cNvPr>
          <p:cNvSpPr>
            <a:spLocks noGrp="1"/>
          </p:cNvSpPr>
          <p:nvPr>
            <p:ph type="sldNum" sz="quarter" idx="12"/>
          </p:nvPr>
        </p:nvSpPr>
        <p:spPr/>
        <p:txBody>
          <a:bodyPr/>
          <a:lstStyle/>
          <a:p>
            <a:fld id="{D60FC35C-E9E8-4AA5-A3C2-62C40A5008BC}" type="slidenum">
              <a:rPr lang="de-DE" smtClean="0"/>
              <a:t>25</a:t>
            </a:fld>
            <a:endParaRPr lang="de-DE"/>
          </a:p>
        </p:txBody>
      </p:sp>
      <p:sp>
        <p:nvSpPr>
          <p:cNvPr id="4" name="Fußzeilenplatzhalter 3">
            <a:extLst>
              <a:ext uri="{FF2B5EF4-FFF2-40B4-BE49-F238E27FC236}">
                <a16:creationId xmlns:a16="http://schemas.microsoft.com/office/drawing/2014/main" id="{A12E43F5-3B2A-594B-9FEE-ADD7BE240407}"/>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1778878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rapezoid 10">
            <a:extLst>
              <a:ext uri="{FF2B5EF4-FFF2-40B4-BE49-F238E27FC236}">
                <a16:creationId xmlns:a16="http://schemas.microsoft.com/office/drawing/2014/main" id="{596D3077-177A-498E-8033-4924FC2A7405}"/>
              </a:ext>
            </a:extLst>
          </p:cNvPr>
          <p:cNvSpPr/>
          <p:nvPr/>
        </p:nvSpPr>
        <p:spPr>
          <a:xfrm rot="10800000">
            <a:off x="480028" y="814609"/>
            <a:ext cx="8512195" cy="1445028"/>
          </a:xfrm>
          <a:custGeom>
            <a:avLst/>
            <a:gdLst>
              <a:gd name="connsiteX0" fmla="*/ 0 w 844732"/>
              <a:gd name="connsiteY0" fmla="*/ 557348 h 557348"/>
              <a:gd name="connsiteX1" fmla="*/ 139337 w 844732"/>
              <a:gd name="connsiteY1" fmla="*/ 0 h 557348"/>
              <a:gd name="connsiteX2" fmla="*/ 705395 w 844732"/>
              <a:gd name="connsiteY2" fmla="*/ 0 h 557348"/>
              <a:gd name="connsiteX3" fmla="*/ 844732 w 844732"/>
              <a:gd name="connsiteY3" fmla="*/ 557348 h 557348"/>
              <a:gd name="connsiteX4" fmla="*/ 0 w 844732"/>
              <a:gd name="connsiteY4" fmla="*/ 557348 h 557348"/>
              <a:gd name="connsiteX0" fmla="*/ 139338 w 984070"/>
              <a:gd name="connsiteY0" fmla="*/ 557348 h 557348"/>
              <a:gd name="connsiteX1" fmla="*/ 0 w 984070"/>
              <a:gd name="connsiteY1" fmla="*/ 78377 h 557348"/>
              <a:gd name="connsiteX2" fmla="*/ 844733 w 984070"/>
              <a:gd name="connsiteY2" fmla="*/ 0 h 557348"/>
              <a:gd name="connsiteX3" fmla="*/ 984070 w 984070"/>
              <a:gd name="connsiteY3" fmla="*/ 557348 h 557348"/>
              <a:gd name="connsiteX4" fmla="*/ 139338 w 984070"/>
              <a:gd name="connsiteY4" fmla="*/ 557348 h 557348"/>
              <a:gd name="connsiteX0" fmla="*/ 17418 w 984070"/>
              <a:gd name="connsiteY0" fmla="*/ 505096 h 557348"/>
              <a:gd name="connsiteX1" fmla="*/ 0 w 984070"/>
              <a:gd name="connsiteY1" fmla="*/ 78377 h 557348"/>
              <a:gd name="connsiteX2" fmla="*/ 844733 w 984070"/>
              <a:gd name="connsiteY2" fmla="*/ 0 h 557348"/>
              <a:gd name="connsiteX3" fmla="*/ 984070 w 984070"/>
              <a:gd name="connsiteY3" fmla="*/ 557348 h 557348"/>
              <a:gd name="connsiteX4" fmla="*/ 17418 w 984070"/>
              <a:gd name="connsiteY4" fmla="*/ 505096 h 557348"/>
              <a:gd name="connsiteX0" fmla="*/ 17418 w 984070"/>
              <a:gd name="connsiteY0" fmla="*/ 574765 h 627017"/>
              <a:gd name="connsiteX1" fmla="*/ 0 w 984070"/>
              <a:gd name="connsiteY1" fmla="*/ 148046 h 627017"/>
              <a:gd name="connsiteX2" fmla="*/ 984070 w 984070"/>
              <a:gd name="connsiteY2" fmla="*/ 0 h 627017"/>
              <a:gd name="connsiteX3" fmla="*/ 984070 w 984070"/>
              <a:gd name="connsiteY3" fmla="*/ 627017 h 627017"/>
              <a:gd name="connsiteX4" fmla="*/ 17418 w 984070"/>
              <a:gd name="connsiteY4" fmla="*/ 574765 h 627017"/>
              <a:gd name="connsiteX0" fmla="*/ 17418 w 1018904"/>
              <a:gd name="connsiteY0" fmla="*/ 574765 h 670559"/>
              <a:gd name="connsiteX1" fmla="*/ 0 w 1018904"/>
              <a:gd name="connsiteY1" fmla="*/ 148046 h 670559"/>
              <a:gd name="connsiteX2" fmla="*/ 984070 w 1018904"/>
              <a:gd name="connsiteY2" fmla="*/ 0 h 670559"/>
              <a:gd name="connsiteX3" fmla="*/ 1018904 w 1018904"/>
              <a:gd name="connsiteY3" fmla="*/ 670559 h 670559"/>
              <a:gd name="connsiteX4" fmla="*/ 17418 w 1018904"/>
              <a:gd name="connsiteY4" fmla="*/ 574765 h 670559"/>
              <a:gd name="connsiteX0" fmla="*/ 17418 w 984070"/>
              <a:gd name="connsiteY0" fmla="*/ 574765 h 679267"/>
              <a:gd name="connsiteX1" fmla="*/ 0 w 984070"/>
              <a:gd name="connsiteY1" fmla="*/ 148046 h 679267"/>
              <a:gd name="connsiteX2" fmla="*/ 984070 w 984070"/>
              <a:gd name="connsiteY2" fmla="*/ 0 h 679267"/>
              <a:gd name="connsiteX3" fmla="*/ 984070 w 984070"/>
              <a:gd name="connsiteY3" fmla="*/ 679267 h 679267"/>
              <a:gd name="connsiteX4" fmla="*/ 17418 w 984070"/>
              <a:gd name="connsiteY4" fmla="*/ 574765 h 679267"/>
              <a:gd name="connsiteX0" fmla="*/ 0 w 992778"/>
              <a:gd name="connsiteY0" fmla="*/ 583474 h 679267"/>
              <a:gd name="connsiteX1" fmla="*/ 8708 w 992778"/>
              <a:gd name="connsiteY1" fmla="*/ 148046 h 679267"/>
              <a:gd name="connsiteX2" fmla="*/ 992778 w 992778"/>
              <a:gd name="connsiteY2" fmla="*/ 0 h 679267"/>
              <a:gd name="connsiteX3" fmla="*/ 992778 w 992778"/>
              <a:gd name="connsiteY3" fmla="*/ 679267 h 679267"/>
              <a:gd name="connsiteX4" fmla="*/ 0 w 992778"/>
              <a:gd name="connsiteY4" fmla="*/ 583474 h 679267"/>
              <a:gd name="connsiteX0" fmla="*/ 8709 w 984070"/>
              <a:gd name="connsiteY0" fmla="*/ 583474 h 679267"/>
              <a:gd name="connsiteX1" fmla="*/ 0 w 984070"/>
              <a:gd name="connsiteY1" fmla="*/ 148046 h 679267"/>
              <a:gd name="connsiteX2" fmla="*/ 984070 w 984070"/>
              <a:gd name="connsiteY2" fmla="*/ 0 h 679267"/>
              <a:gd name="connsiteX3" fmla="*/ 984070 w 984070"/>
              <a:gd name="connsiteY3" fmla="*/ 679267 h 679267"/>
              <a:gd name="connsiteX4" fmla="*/ 8709 w 984070"/>
              <a:gd name="connsiteY4" fmla="*/ 583474 h 679267"/>
              <a:gd name="connsiteX0" fmla="*/ 1240 w 984070"/>
              <a:gd name="connsiteY0" fmla="*/ 575403 h 679267"/>
              <a:gd name="connsiteX1" fmla="*/ 0 w 984070"/>
              <a:gd name="connsiteY1" fmla="*/ 148046 h 679267"/>
              <a:gd name="connsiteX2" fmla="*/ 984070 w 984070"/>
              <a:gd name="connsiteY2" fmla="*/ 0 h 679267"/>
              <a:gd name="connsiteX3" fmla="*/ 984070 w 984070"/>
              <a:gd name="connsiteY3" fmla="*/ 679267 h 679267"/>
              <a:gd name="connsiteX4" fmla="*/ 1240 w 984070"/>
              <a:gd name="connsiteY4" fmla="*/ 575403 h 679267"/>
              <a:gd name="connsiteX0" fmla="*/ 1240 w 984070"/>
              <a:gd name="connsiteY0" fmla="*/ 575403 h 706169"/>
              <a:gd name="connsiteX1" fmla="*/ 0 w 984070"/>
              <a:gd name="connsiteY1" fmla="*/ 148046 h 706169"/>
              <a:gd name="connsiteX2" fmla="*/ 984070 w 984070"/>
              <a:gd name="connsiteY2" fmla="*/ 0 h 706169"/>
              <a:gd name="connsiteX3" fmla="*/ 984070 w 984070"/>
              <a:gd name="connsiteY3" fmla="*/ 706169 h 706169"/>
              <a:gd name="connsiteX4" fmla="*/ 1240 w 984070"/>
              <a:gd name="connsiteY4" fmla="*/ 575403 h 706169"/>
              <a:gd name="connsiteX0" fmla="*/ 30 w 982860"/>
              <a:gd name="connsiteY0" fmla="*/ 575403 h 706169"/>
              <a:gd name="connsiteX1" fmla="*/ 3272 w 982860"/>
              <a:gd name="connsiteY1" fmla="*/ 139976 h 706169"/>
              <a:gd name="connsiteX2" fmla="*/ 982860 w 982860"/>
              <a:gd name="connsiteY2" fmla="*/ 0 h 706169"/>
              <a:gd name="connsiteX3" fmla="*/ 982860 w 982860"/>
              <a:gd name="connsiteY3" fmla="*/ 706169 h 706169"/>
              <a:gd name="connsiteX4" fmla="*/ 30 w 982860"/>
              <a:gd name="connsiteY4" fmla="*/ 575403 h 706169"/>
              <a:gd name="connsiteX0" fmla="*/ 45 w 982875"/>
              <a:gd name="connsiteY0" fmla="*/ 575403 h 706169"/>
              <a:gd name="connsiteX1" fmla="*/ 1793 w 982875"/>
              <a:gd name="connsiteY1" fmla="*/ 142666 h 706169"/>
              <a:gd name="connsiteX2" fmla="*/ 982875 w 982875"/>
              <a:gd name="connsiteY2" fmla="*/ 0 h 706169"/>
              <a:gd name="connsiteX3" fmla="*/ 982875 w 982875"/>
              <a:gd name="connsiteY3" fmla="*/ 706169 h 706169"/>
              <a:gd name="connsiteX4" fmla="*/ 45 w 982875"/>
              <a:gd name="connsiteY4" fmla="*/ 575403 h 706169"/>
              <a:gd name="connsiteX0" fmla="*/ 95 w 982925"/>
              <a:gd name="connsiteY0" fmla="*/ 575403 h 706169"/>
              <a:gd name="connsiteX1" fmla="*/ 349 w 982925"/>
              <a:gd name="connsiteY1" fmla="*/ 142666 h 706169"/>
              <a:gd name="connsiteX2" fmla="*/ 982925 w 982925"/>
              <a:gd name="connsiteY2" fmla="*/ 0 h 706169"/>
              <a:gd name="connsiteX3" fmla="*/ 982925 w 982925"/>
              <a:gd name="connsiteY3" fmla="*/ 706169 h 706169"/>
              <a:gd name="connsiteX4" fmla="*/ 95 w 982925"/>
              <a:gd name="connsiteY4" fmla="*/ 575403 h 706169"/>
              <a:gd name="connsiteX0" fmla="*/ 45 w 982875"/>
              <a:gd name="connsiteY0" fmla="*/ 575403 h 706169"/>
              <a:gd name="connsiteX1" fmla="*/ 1826 w 982875"/>
              <a:gd name="connsiteY1" fmla="*/ 58137 h 706169"/>
              <a:gd name="connsiteX2" fmla="*/ 982875 w 982875"/>
              <a:gd name="connsiteY2" fmla="*/ 0 h 706169"/>
              <a:gd name="connsiteX3" fmla="*/ 982875 w 982875"/>
              <a:gd name="connsiteY3" fmla="*/ 706169 h 706169"/>
              <a:gd name="connsiteX4" fmla="*/ 45 w 982875"/>
              <a:gd name="connsiteY4" fmla="*/ 575403 h 706169"/>
              <a:gd name="connsiteX0" fmla="*/ 96 w 981399"/>
              <a:gd name="connsiteY0" fmla="*/ 662348 h 706169"/>
              <a:gd name="connsiteX1" fmla="*/ 350 w 981399"/>
              <a:gd name="connsiteY1" fmla="*/ 58137 h 706169"/>
              <a:gd name="connsiteX2" fmla="*/ 981399 w 981399"/>
              <a:gd name="connsiteY2" fmla="*/ 0 h 706169"/>
              <a:gd name="connsiteX3" fmla="*/ 981399 w 981399"/>
              <a:gd name="connsiteY3" fmla="*/ 706169 h 706169"/>
              <a:gd name="connsiteX4" fmla="*/ 96 w 981399"/>
              <a:gd name="connsiteY4" fmla="*/ 662348 h 706169"/>
              <a:gd name="connsiteX0" fmla="*/ 45 w 981348"/>
              <a:gd name="connsiteY0" fmla="*/ 662348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62348 h 706169"/>
              <a:gd name="connsiteX0" fmla="*/ 45 w 981348"/>
              <a:gd name="connsiteY0" fmla="*/ 672009 h 706169"/>
              <a:gd name="connsiteX1" fmla="*/ 1826 w 981348"/>
              <a:gd name="connsiteY1" fmla="*/ 43646 h 706169"/>
              <a:gd name="connsiteX2" fmla="*/ 981348 w 981348"/>
              <a:gd name="connsiteY2" fmla="*/ 0 h 706169"/>
              <a:gd name="connsiteX3" fmla="*/ 981348 w 981348"/>
              <a:gd name="connsiteY3" fmla="*/ 706169 h 706169"/>
              <a:gd name="connsiteX4" fmla="*/ 45 w 981348"/>
              <a:gd name="connsiteY4" fmla="*/ 672009 h 706169"/>
              <a:gd name="connsiteX0" fmla="*/ 45 w 981348"/>
              <a:gd name="connsiteY0" fmla="*/ 672009 h 706169"/>
              <a:gd name="connsiteX1" fmla="*/ 1826 w 981348"/>
              <a:gd name="connsiteY1" fmla="*/ 30363 h 706169"/>
              <a:gd name="connsiteX2" fmla="*/ 981348 w 981348"/>
              <a:gd name="connsiteY2" fmla="*/ 0 h 706169"/>
              <a:gd name="connsiteX3" fmla="*/ 981348 w 981348"/>
              <a:gd name="connsiteY3" fmla="*/ 706169 h 706169"/>
              <a:gd name="connsiteX4" fmla="*/ 45 w 981348"/>
              <a:gd name="connsiteY4" fmla="*/ 672009 h 706169"/>
              <a:gd name="connsiteX0" fmla="*/ 30 w 981333"/>
              <a:gd name="connsiteY0" fmla="*/ 672009 h 706169"/>
              <a:gd name="connsiteX1" fmla="*/ 3338 w 981333"/>
              <a:gd name="connsiteY1" fmla="*/ 23118 h 706169"/>
              <a:gd name="connsiteX2" fmla="*/ 981333 w 981333"/>
              <a:gd name="connsiteY2" fmla="*/ 0 h 706169"/>
              <a:gd name="connsiteX3" fmla="*/ 981333 w 981333"/>
              <a:gd name="connsiteY3" fmla="*/ 706169 h 706169"/>
              <a:gd name="connsiteX4" fmla="*/ 30 w 981333"/>
              <a:gd name="connsiteY4" fmla="*/ 672009 h 706169"/>
              <a:gd name="connsiteX0" fmla="*/ 44 w 981347"/>
              <a:gd name="connsiteY0" fmla="*/ 672009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72009 h 706169"/>
              <a:gd name="connsiteX0" fmla="*/ 44 w 981347"/>
              <a:gd name="connsiteY0" fmla="*/ 657581 h 706169"/>
              <a:gd name="connsiteX1" fmla="*/ 1825 w 981347"/>
              <a:gd name="connsiteY1" fmla="*/ 32778 h 706169"/>
              <a:gd name="connsiteX2" fmla="*/ 981347 w 981347"/>
              <a:gd name="connsiteY2" fmla="*/ 0 h 706169"/>
              <a:gd name="connsiteX3" fmla="*/ 981347 w 981347"/>
              <a:gd name="connsiteY3" fmla="*/ 706169 h 706169"/>
              <a:gd name="connsiteX4" fmla="*/ 44 w 981347"/>
              <a:gd name="connsiteY4" fmla="*/ 657581 h 706169"/>
              <a:gd name="connsiteX0" fmla="*/ 1184 w 982487"/>
              <a:gd name="connsiteY0" fmla="*/ 657581 h 706169"/>
              <a:gd name="connsiteX1" fmla="*/ 0 w 982487"/>
              <a:gd name="connsiteY1" fmla="*/ 34281 h 706169"/>
              <a:gd name="connsiteX2" fmla="*/ 982487 w 982487"/>
              <a:gd name="connsiteY2" fmla="*/ 0 h 706169"/>
              <a:gd name="connsiteX3" fmla="*/ 982487 w 982487"/>
              <a:gd name="connsiteY3" fmla="*/ 706169 h 706169"/>
              <a:gd name="connsiteX4" fmla="*/ 1184 w 982487"/>
              <a:gd name="connsiteY4" fmla="*/ 657581 h 706169"/>
              <a:gd name="connsiteX0" fmla="*/ 2383 w 983686"/>
              <a:gd name="connsiteY0" fmla="*/ 657581 h 706169"/>
              <a:gd name="connsiteX1" fmla="*/ 0 w 983686"/>
              <a:gd name="connsiteY1" fmla="*/ 113150 h 706169"/>
              <a:gd name="connsiteX2" fmla="*/ 983686 w 983686"/>
              <a:gd name="connsiteY2" fmla="*/ 0 h 706169"/>
              <a:gd name="connsiteX3" fmla="*/ 983686 w 983686"/>
              <a:gd name="connsiteY3" fmla="*/ 706169 h 706169"/>
              <a:gd name="connsiteX4" fmla="*/ 2383 w 983686"/>
              <a:gd name="connsiteY4" fmla="*/ 657581 h 706169"/>
              <a:gd name="connsiteX0" fmla="*/ 117 w 983818"/>
              <a:gd name="connsiteY0" fmla="*/ 606549 h 706169"/>
              <a:gd name="connsiteX1" fmla="*/ 132 w 983818"/>
              <a:gd name="connsiteY1" fmla="*/ 113150 h 706169"/>
              <a:gd name="connsiteX2" fmla="*/ 983818 w 983818"/>
              <a:gd name="connsiteY2" fmla="*/ 0 h 706169"/>
              <a:gd name="connsiteX3" fmla="*/ 983818 w 983818"/>
              <a:gd name="connsiteY3" fmla="*/ 706169 h 706169"/>
              <a:gd name="connsiteX4" fmla="*/ 117 w 983818"/>
              <a:gd name="connsiteY4" fmla="*/ 606549 h 70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818" h="706169">
                <a:moveTo>
                  <a:pt x="117" y="606549"/>
                </a:moveTo>
                <a:cubicBezTo>
                  <a:pt x="-296" y="464097"/>
                  <a:pt x="545" y="255602"/>
                  <a:pt x="132" y="113150"/>
                </a:cubicBezTo>
                <a:lnTo>
                  <a:pt x="983818" y="0"/>
                </a:lnTo>
                <a:lnTo>
                  <a:pt x="983818" y="706169"/>
                </a:lnTo>
                <a:lnTo>
                  <a:pt x="117" y="606549"/>
                </a:lnTo>
                <a:close/>
              </a:path>
            </a:pathLst>
          </a:custGeom>
          <a:solidFill>
            <a:srgbClr val="D1CBC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731C022E-78E1-4707-AF36-87AEE6C401AD}"/>
              </a:ext>
            </a:extLst>
          </p:cNvPr>
          <p:cNvSpPr txBox="1"/>
          <p:nvPr/>
        </p:nvSpPr>
        <p:spPr>
          <a:xfrm>
            <a:off x="480028" y="1183180"/>
            <a:ext cx="8423419" cy="707886"/>
          </a:xfrm>
          <a:prstGeom prst="rect">
            <a:avLst/>
          </a:prstGeom>
          <a:noFill/>
        </p:spPr>
        <p:txBody>
          <a:bodyPr wrap="square" rtlCol="0">
            <a:spAutoFit/>
          </a:bodyPr>
          <a:lstStyle/>
          <a:p>
            <a:r>
              <a:rPr lang="de-DE" sz="4000" b="1" dirty="0">
                <a:solidFill>
                  <a:srgbClr val="FF0000"/>
                </a:solidFill>
                <a:latin typeface="Lexia XBold"/>
              </a:rPr>
              <a:t>HelpAge Deutschland: „Wer wir sind“</a:t>
            </a:r>
            <a:endParaRPr lang="de-DE" sz="2400" b="1" dirty="0">
              <a:solidFill>
                <a:srgbClr val="FF0000"/>
              </a:solidFill>
              <a:latin typeface="Lexia XBold"/>
            </a:endParaRPr>
          </a:p>
        </p:txBody>
      </p:sp>
      <p:graphicFrame>
        <p:nvGraphicFramePr>
          <p:cNvPr id="25" name="Textfeld 1">
            <a:extLst>
              <a:ext uri="{FF2B5EF4-FFF2-40B4-BE49-F238E27FC236}">
                <a16:creationId xmlns:a16="http://schemas.microsoft.com/office/drawing/2014/main" id="{64B04864-9590-C6FB-E3D6-C3DD75BD9C2A}"/>
              </a:ext>
            </a:extLst>
          </p:cNvPr>
          <p:cNvGraphicFramePr/>
          <p:nvPr/>
        </p:nvGraphicFramePr>
        <p:xfrm>
          <a:off x="838200" y="2399881"/>
          <a:ext cx="9052531" cy="2862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liennummernplatzhalter 2">
            <a:extLst>
              <a:ext uri="{FF2B5EF4-FFF2-40B4-BE49-F238E27FC236}">
                <a16:creationId xmlns:a16="http://schemas.microsoft.com/office/drawing/2014/main" id="{A0D4FEA5-B6F1-2DE7-A963-7583BF7F3AAA}"/>
              </a:ext>
            </a:extLst>
          </p:cNvPr>
          <p:cNvSpPr>
            <a:spLocks noGrp="1"/>
          </p:cNvSpPr>
          <p:nvPr>
            <p:ph type="sldNum" sz="quarter" idx="12"/>
          </p:nvPr>
        </p:nvSpPr>
        <p:spPr/>
        <p:txBody>
          <a:bodyPr/>
          <a:lstStyle/>
          <a:p>
            <a:fld id="{D60FC35C-E9E8-4AA5-A3C2-62C40A5008BC}" type="slidenum">
              <a:rPr lang="de-DE" smtClean="0"/>
              <a:t>3</a:t>
            </a:fld>
            <a:endParaRPr lang="de-DE"/>
          </a:p>
        </p:txBody>
      </p:sp>
      <p:sp>
        <p:nvSpPr>
          <p:cNvPr id="2" name="Fußzeilenplatzhalter 1">
            <a:extLst>
              <a:ext uri="{FF2B5EF4-FFF2-40B4-BE49-F238E27FC236}">
                <a16:creationId xmlns:a16="http://schemas.microsoft.com/office/drawing/2014/main" id="{C0AB34DE-5635-BB41-A052-7C2823F27BFC}"/>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273261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AE1C14E-A003-4555-8D65-54EF3553A1AA}"/>
              </a:ext>
            </a:extLst>
          </p:cNvPr>
          <p:cNvSpPr>
            <a:spLocks noGrp="1"/>
          </p:cNvSpPr>
          <p:nvPr>
            <p:ph type="title"/>
          </p:nvPr>
        </p:nvSpPr>
        <p:spPr>
          <a:xfrm>
            <a:off x="472041" y="170170"/>
            <a:ext cx="5315809" cy="988526"/>
          </a:xfrm>
        </p:spPr>
        <p:txBody>
          <a:bodyPr vert="horz" lIns="91440" tIns="45720" rIns="91440" bIns="45720" rtlCol="0" anchor="b">
            <a:normAutofit fontScale="90000"/>
          </a:bodyPr>
          <a:lstStyle/>
          <a:p>
            <a:pPr algn="ctr"/>
            <a:r>
              <a:rPr lang="en-US" sz="3600" b="1" dirty="0" err="1">
                <a:latin typeface="Verdana" panose="020B0604030504040204" pitchFamily="34" charset="0"/>
                <a:ea typeface="Verdana" panose="020B0604030504040204" pitchFamily="34" charset="0"/>
              </a:rPr>
              <a:t>Arbeitsschwerpunkte</a:t>
            </a:r>
            <a:r>
              <a:rPr lang="en-US" sz="3600" b="1" dirty="0">
                <a:latin typeface="Verdana" panose="020B0604030504040204" pitchFamily="34" charset="0"/>
                <a:ea typeface="Verdana" panose="020B0604030504040204" pitchFamily="34" charset="0"/>
              </a:rPr>
              <a:t>: </a:t>
            </a:r>
          </a:p>
        </p:txBody>
      </p:sp>
      <p:sp>
        <p:nvSpPr>
          <p:cNvPr id="7" name="Inhaltsplatzhalter 6">
            <a:extLst>
              <a:ext uri="{FF2B5EF4-FFF2-40B4-BE49-F238E27FC236}">
                <a16:creationId xmlns:a16="http://schemas.microsoft.com/office/drawing/2014/main" id="{AC0174C6-0588-A2AA-46DC-602891124C4A}"/>
              </a:ext>
            </a:extLst>
          </p:cNvPr>
          <p:cNvSpPr>
            <a:spLocks noGrp="1"/>
          </p:cNvSpPr>
          <p:nvPr>
            <p:ph sz="half" idx="1"/>
          </p:nvPr>
        </p:nvSpPr>
        <p:spPr>
          <a:xfrm>
            <a:off x="908539" y="2517792"/>
            <a:ext cx="4243589" cy="3320668"/>
          </a:xfrm>
        </p:spPr>
        <p:txBody>
          <a:bodyPr vert="horz" lIns="91440" tIns="45720" rIns="91440" bIns="45720" rtlCol="0">
            <a:normAutofit/>
          </a:bodyPr>
          <a:lstStyle/>
          <a:p>
            <a:pPr marL="342900" lvl="1" indent="-228600">
              <a:lnSpc>
                <a:spcPct val="90000"/>
              </a:lnSpc>
              <a:spcBef>
                <a:spcPts val="1200"/>
              </a:spcBef>
            </a:pPr>
            <a:r>
              <a:rPr lang="de-DE" sz="1900" dirty="0">
                <a:latin typeface="Verdana" panose="020B0604030504040204" pitchFamily="34" charset="0"/>
                <a:ea typeface="Verdana" panose="020B0604030504040204" pitchFamily="34" charset="0"/>
              </a:rPr>
              <a:t>Altenrechte und Inklusion</a:t>
            </a:r>
          </a:p>
          <a:p>
            <a:pPr marL="342900" lvl="1" indent="-228600">
              <a:lnSpc>
                <a:spcPct val="90000"/>
              </a:lnSpc>
              <a:spcBef>
                <a:spcPts val="1200"/>
              </a:spcBef>
            </a:pPr>
            <a:r>
              <a:rPr lang="de-DE" sz="1900" dirty="0">
                <a:latin typeface="Verdana" panose="020B0604030504040204" pitchFamily="34" charset="0"/>
                <a:ea typeface="Verdana" panose="020B0604030504040204" pitchFamily="34" charset="0"/>
              </a:rPr>
              <a:t>Einkommen und Renten</a:t>
            </a:r>
          </a:p>
          <a:p>
            <a:pPr marL="342900" lvl="1" indent="-228600">
              <a:lnSpc>
                <a:spcPct val="90000"/>
              </a:lnSpc>
              <a:spcBef>
                <a:spcPts val="1200"/>
              </a:spcBef>
            </a:pPr>
            <a:r>
              <a:rPr lang="de-DE" sz="1900" dirty="0">
                <a:latin typeface="Verdana" panose="020B0604030504040204" pitchFamily="34" charset="0"/>
                <a:ea typeface="Verdana" panose="020B0604030504040204" pitchFamily="34" charset="0"/>
              </a:rPr>
              <a:t>Nothilfe</a:t>
            </a:r>
          </a:p>
          <a:p>
            <a:pPr marL="342900" lvl="1" indent="-228600">
              <a:lnSpc>
                <a:spcPct val="90000"/>
              </a:lnSpc>
              <a:spcBef>
                <a:spcPts val="1200"/>
              </a:spcBef>
            </a:pPr>
            <a:r>
              <a:rPr lang="de-DE" sz="1900" dirty="0">
                <a:latin typeface="Verdana" panose="020B0604030504040204" pitchFamily="34" charset="0"/>
                <a:ea typeface="Verdana" panose="020B0604030504040204" pitchFamily="34" charset="0"/>
              </a:rPr>
              <a:t>Gesundheit und Ernährung</a:t>
            </a:r>
          </a:p>
          <a:p>
            <a:pPr marL="342900" lvl="1" indent="-228600">
              <a:lnSpc>
                <a:spcPct val="90000"/>
              </a:lnSpc>
              <a:spcBef>
                <a:spcPts val="1200"/>
              </a:spcBef>
            </a:pPr>
            <a:r>
              <a:rPr lang="de-DE" sz="1900" dirty="0">
                <a:latin typeface="Verdana" panose="020B0604030504040204" pitchFamily="34" charset="0"/>
                <a:ea typeface="Verdana" panose="020B0604030504040204" pitchFamily="34" charset="0"/>
              </a:rPr>
              <a:t>Flucht und Migration</a:t>
            </a:r>
          </a:p>
          <a:p>
            <a:pPr marL="342900" lvl="1" indent="-228600">
              <a:lnSpc>
                <a:spcPct val="90000"/>
              </a:lnSpc>
              <a:spcBef>
                <a:spcPts val="1200"/>
              </a:spcBef>
            </a:pPr>
            <a:r>
              <a:rPr lang="de-DE" sz="1900" dirty="0">
                <a:latin typeface="Verdana" panose="020B0604030504040204" pitchFamily="34" charset="0"/>
                <a:ea typeface="Verdana" panose="020B0604030504040204" pitchFamily="34" charset="0"/>
              </a:rPr>
              <a:t>Klimakrise und Katastrophenvorsorge</a:t>
            </a:r>
            <a:endParaRPr lang="en-US" sz="1900" dirty="0">
              <a:latin typeface="Verdana" panose="020B0604030504040204" pitchFamily="34" charset="0"/>
              <a:ea typeface="Verdana" panose="020B0604030504040204" pitchFamily="34" charset="0"/>
            </a:endParaRPr>
          </a:p>
        </p:txBody>
      </p:sp>
      <p:pic>
        <p:nvPicPr>
          <p:cNvPr id="12" name="Picture 2">
            <a:extLst>
              <a:ext uri="{FF2B5EF4-FFF2-40B4-BE49-F238E27FC236}">
                <a16:creationId xmlns:a16="http://schemas.microsoft.com/office/drawing/2014/main" id="{384BE4EA-3A72-DE80-A936-E400D672B1D1}"/>
              </a:ext>
            </a:extLst>
          </p:cNvPr>
          <p:cNvPicPr>
            <a:picLocks noGrp="1" noChangeAspect="1" noChangeArrowheads="1"/>
          </p:cNvPicPr>
          <p:nvPr>
            <p:ph sz="half" idx="13"/>
          </p:nvPr>
        </p:nvPicPr>
        <p:blipFill rotWithShape="1">
          <a:blip r:embed="rId2">
            <a:extLst>
              <a:ext uri="{28A0092B-C50C-407E-A947-70E740481C1C}">
                <a14:useLocalDpi xmlns:a14="http://schemas.microsoft.com/office/drawing/2010/main" val="0"/>
              </a:ext>
            </a:extLst>
          </a:blip>
          <a:srcRect r="43580"/>
          <a:stretch/>
        </p:blipFill>
        <p:spPr bwMode="auto">
          <a:xfrm>
            <a:off x="5588626" y="0"/>
            <a:ext cx="6532383" cy="651264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9" name="Fußzeilenplatzhalter 4">
            <a:extLst>
              <a:ext uri="{FF2B5EF4-FFF2-40B4-BE49-F238E27FC236}">
                <a16:creationId xmlns:a16="http://schemas.microsoft.com/office/drawing/2014/main" id="{2052809F-CB5D-4012-B83B-7BFF663265E0}"/>
              </a:ext>
            </a:extLst>
          </p:cNvPr>
          <p:cNvSpPr txBox="1">
            <a:spLocks/>
          </p:cNvSpPr>
          <p:nvPr/>
        </p:nvSpPr>
        <p:spPr>
          <a:xfrm>
            <a:off x="4038600" y="6311900"/>
            <a:ext cx="4114800" cy="409576"/>
          </a:xfrm>
          <a:prstGeom prst="rect">
            <a:avLst/>
          </a:prstGeom>
        </p:spPr>
        <p:txBody>
          <a:bodyPr vert="horz" lIns="91440" tIns="45720" rIns="91440" bIns="45720" rtlCol="0" anchor="t"/>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cs typeface="+mn-cs"/>
            </a:endParaRPr>
          </a:p>
        </p:txBody>
      </p:sp>
      <p:pic>
        <p:nvPicPr>
          <p:cNvPr id="11" name="Grafik 10" descr="Ein Bild, das Schild, Essen, Frau, haltend enthält.&#10;&#10;Automatisch generierte Beschreibung">
            <a:extLst>
              <a:ext uri="{FF2B5EF4-FFF2-40B4-BE49-F238E27FC236}">
                <a16:creationId xmlns:a16="http://schemas.microsoft.com/office/drawing/2014/main" id="{1DA3AE05-FDFF-453F-BF4C-C3E1D53946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0461" y="136525"/>
            <a:ext cx="1706384" cy="1206337"/>
          </a:xfrm>
          <a:prstGeom prst="rect">
            <a:avLst/>
          </a:prstGeom>
        </p:spPr>
      </p:pic>
      <p:sp>
        <p:nvSpPr>
          <p:cNvPr id="2" name="Foliennummernplatzhalter 1">
            <a:extLst>
              <a:ext uri="{FF2B5EF4-FFF2-40B4-BE49-F238E27FC236}">
                <a16:creationId xmlns:a16="http://schemas.microsoft.com/office/drawing/2014/main" id="{E9DF52F1-D7FF-3CDE-7E0C-3550329EB085}"/>
              </a:ext>
            </a:extLst>
          </p:cNvPr>
          <p:cNvSpPr>
            <a:spLocks noGrp="1"/>
          </p:cNvSpPr>
          <p:nvPr>
            <p:ph type="sldNum" sz="quarter" idx="12"/>
          </p:nvPr>
        </p:nvSpPr>
        <p:spPr/>
        <p:txBody>
          <a:bodyPr/>
          <a:lstStyle/>
          <a:p>
            <a:fld id="{D60FC35C-E9E8-4AA5-A3C2-62C40A5008BC}" type="slidenum">
              <a:rPr lang="de-DE" smtClean="0"/>
              <a:t>4</a:t>
            </a:fld>
            <a:endParaRPr lang="de-DE"/>
          </a:p>
        </p:txBody>
      </p:sp>
      <p:sp>
        <p:nvSpPr>
          <p:cNvPr id="3" name="Fußzeilenplatzhalter 2">
            <a:extLst>
              <a:ext uri="{FF2B5EF4-FFF2-40B4-BE49-F238E27FC236}">
                <a16:creationId xmlns:a16="http://schemas.microsoft.com/office/drawing/2014/main" id="{017FD1E3-8736-EF42-9F82-D098A1BCA507}"/>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372528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8996EC1C-137B-4065-8C0F-31152333385E}"/>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a:t>Karlspreis 2019</a:t>
            </a:r>
          </a:p>
        </p:txBody>
      </p:sp>
      <p:pic>
        <p:nvPicPr>
          <p:cNvPr id="4" name="Grafik 3" descr="Ein Bild, das Person, Personen, Anzug, Blasorchester enthält.&#10;&#10;Automatisch generierte Beschreibung">
            <a:extLst>
              <a:ext uri="{FF2B5EF4-FFF2-40B4-BE49-F238E27FC236}">
                <a16:creationId xmlns:a16="http://schemas.microsoft.com/office/drawing/2014/main" id="{182927AA-71DF-6849-9B23-9F2773B87647}"/>
              </a:ext>
            </a:extLst>
          </p:cNvPr>
          <p:cNvPicPr>
            <a:picLocks noChangeAspect="1"/>
          </p:cNvPicPr>
          <p:nvPr/>
        </p:nvPicPr>
        <p:blipFill rotWithShape="1">
          <a:blip r:embed="rId3">
            <a:extLst>
              <a:ext uri="{28A0092B-C50C-407E-A947-70E740481C1C}">
                <a14:useLocalDpi xmlns:a14="http://schemas.microsoft.com/office/drawing/2010/main" val="0"/>
              </a:ext>
            </a:extLst>
          </a:blip>
          <a:srcRect l="4767" r="23999" b="-1"/>
          <a:stretch/>
        </p:blipFill>
        <p:spPr>
          <a:xfrm>
            <a:off x="20" y="431"/>
            <a:ext cx="8115280" cy="6408311"/>
          </a:xfrm>
          <a:prstGeom prst="rect">
            <a:avLst/>
          </a:prstGeom>
        </p:spPr>
      </p:pic>
      <p:sp>
        <p:nvSpPr>
          <p:cNvPr id="2" name="Textfeld 1">
            <a:extLst>
              <a:ext uri="{FF2B5EF4-FFF2-40B4-BE49-F238E27FC236}">
                <a16:creationId xmlns:a16="http://schemas.microsoft.com/office/drawing/2014/main" id="{DA7C2A12-A8A4-91B7-160E-0B8015384104}"/>
              </a:ext>
            </a:extLst>
          </p:cNvPr>
          <p:cNvSpPr txBox="1"/>
          <p:nvPr/>
        </p:nvSpPr>
        <p:spPr>
          <a:xfrm>
            <a:off x="8643193" y="2418408"/>
            <a:ext cx="2942813" cy="3540265"/>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in dieser Zeit großer Angst und weltpolitischer Unordnung klopfen gleich drei beispiellose Herausforderungen an unsere Tür: der </a:t>
            </a:r>
            <a:r>
              <a:rPr kumimoji="0" lang="en-US" sz="2000" b="1" i="0" u="none" strike="noStrike" cap="none" spc="0" normalizeH="0" baseline="0" noProof="0">
                <a:ln>
                  <a:noFill/>
                </a:ln>
                <a:effectLst/>
                <a:uLnTx/>
                <a:uFillTx/>
              </a:rPr>
              <a:t>Klimawandel, Demografie </a:t>
            </a:r>
            <a:r>
              <a:rPr kumimoji="0" lang="en-US" sz="2000" b="0" i="0" u="none" strike="noStrike" cap="none" spc="0" normalizeH="0" baseline="0" noProof="0">
                <a:ln>
                  <a:noFill/>
                </a:ln>
                <a:effectLst/>
                <a:uLnTx/>
                <a:uFillTx/>
              </a:rPr>
              <a:t>und </a:t>
            </a:r>
            <a:r>
              <a:rPr kumimoji="0" lang="en-US" sz="2000" b="1" i="0" u="none" strike="noStrike" cap="none" spc="0" normalizeH="0" baseline="0" noProof="0">
                <a:ln>
                  <a:noFill/>
                </a:ln>
                <a:effectLst/>
                <a:uLnTx/>
                <a:uFillTx/>
              </a:rPr>
              <a:t>Migration </a:t>
            </a:r>
            <a:r>
              <a:rPr kumimoji="0" lang="en-US" sz="2000" b="0" i="0" u="none" strike="noStrike" cap="none" spc="0" normalizeH="0" baseline="0" noProof="0">
                <a:ln>
                  <a:noFill/>
                </a:ln>
                <a:effectLst/>
                <a:uLnTx/>
                <a:uFillTx/>
              </a:rPr>
              <a:t>und das </a:t>
            </a:r>
            <a:r>
              <a:rPr kumimoji="0" lang="en-US" sz="2000" b="1" i="0" u="none" strike="noStrike" cap="none" spc="0" normalizeH="0" baseline="0" noProof="0">
                <a:ln>
                  <a:noFill/>
                </a:ln>
                <a:effectLst/>
                <a:uLnTx/>
                <a:uFillTx/>
              </a:rPr>
              <a:t>digitale Zeitalter</a:t>
            </a:r>
            <a:r>
              <a:rPr kumimoji="0" lang="en-US" sz="2000" b="0" i="0" u="none" strike="noStrike" cap="none" spc="0" normalizeH="0" baseline="0" noProof="0">
                <a:ln>
                  <a:noFill/>
                </a:ln>
                <a:effectLst/>
                <a:uLnTx/>
                <a:uFillTx/>
              </a:rPr>
              <a:t>.</a:t>
            </a:r>
          </a:p>
        </p:txBody>
      </p:sp>
      <p:sp>
        <p:nvSpPr>
          <p:cNvPr id="37" name="Rectangle 3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liennummernplatzhalter 2">
            <a:extLst>
              <a:ext uri="{FF2B5EF4-FFF2-40B4-BE49-F238E27FC236}">
                <a16:creationId xmlns:a16="http://schemas.microsoft.com/office/drawing/2014/main" id="{71F4A7B6-5D4B-0558-A474-5CF1D80EA9D5}"/>
              </a:ext>
            </a:extLst>
          </p:cNvPr>
          <p:cNvSpPr>
            <a:spLocks noGrp="1"/>
          </p:cNvSpPr>
          <p:nvPr>
            <p:ph type="sldNum" sz="quarter" idx="12"/>
          </p:nvPr>
        </p:nvSpPr>
        <p:spPr/>
        <p:txBody>
          <a:bodyPr/>
          <a:lstStyle/>
          <a:p>
            <a:fld id="{A823DB55-1706-43E5-BB9F-44E662D3D60F}" type="slidenum">
              <a:rPr lang="de-DE" smtClean="0"/>
              <a:t>5</a:t>
            </a:fld>
            <a:endParaRPr lang="de-DE"/>
          </a:p>
        </p:txBody>
      </p:sp>
      <p:sp>
        <p:nvSpPr>
          <p:cNvPr id="5" name="Fußzeilenplatzhalter 4">
            <a:extLst>
              <a:ext uri="{FF2B5EF4-FFF2-40B4-BE49-F238E27FC236}">
                <a16:creationId xmlns:a16="http://schemas.microsoft.com/office/drawing/2014/main" id="{73F5CDDD-CFB3-66BC-53F2-314DBE686833}"/>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189061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F4AA53B-CFC5-4007-B8E1-EA10F9239B96}"/>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dirty="0" err="1">
                <a:solidFill>
                  <a:schemeClr val="bg1"/>
                </a:solidFill>
                <a:latin typeface="+mj-lt"/>
                <a:ea typeface="+mj-ea"/>
                <a:cs typeface="+mj-cs"/>
              </a:rPr>
              <a:t>Wer</a:t>
            </a:r>
            <a:r>
              <a:rPr lang="en-US" sz="6000" kern="1200" dirty="0">
                <a:solidFill>
                  <a:schemeClr val="bg1"/>
                </a:solidFill>
                <a:latin typeface="+mj-lt"/>
                <a:ea typeface="+mj-ea"/>
                <a:cs typeface="+mj-cs"/>
              </a:rPr>
              <a:t> </a:t>
            </a:r>
            <a:r>
              <a:rPr lang="en-US" sz="6000" kern="1200" dirty="0" err="1">
                <a:solidFill>
                  <a:schemeClr val="bg1"/>
                </a:solidFill>
                <a:latin typeface="+mj-lt"/>
                <a:ea typeface="+mj-ea"/>
                <a:cs typeface="+mj-cs"/>
              </a:rPr>
              <a:t>ist</a:t>
            </a:r>
            <a:r>
              <a:rPr lang="en-US" sz="6000" kern="1200" dirty="0">
                <a:solidFill>
                  <a:schemeClr val="bg1"/>
                </a:solidFill>
                <a:latin typeface="+mj-lt"/>
                <a:ea typeface="+mj-ea"/>
                <a:cs typeface="+mj-cs"/>
              </a:rPr>
              <a:t> alt?</a:t>
            </a:r>
          </a:p>
        </p:txBody>
      </p:sp>
      <p:graphicFrame>
        <p:nvGraphicFramePr>
          <p:cNvPr id="9" name="Textfeld 2">
            <a:extLst>
              <a:ext uri="{FF2B5EF4-FFF2-40B4-BE49-F238E27FC236}">
                <a16:creationId xmlns:a16="http://schemas.microsoft.com/office/drawing/2014/main" id="{C5D46BF4-52E3-578E-3B2A-4E72A40C108C}"/>
              </a:ext>
            </a:extLst>
          </p:cNvPr>
          <p:cNvGraphicFramePr/>
          <p:nvPr>
            <p:extLst>
              <p:ext uri="{D42A27DB-BD31-4B8C-83A1-F6EECF244321}">
                <p14:modId xmlns:p14="http://schemas.microsoft.com/office/powerpoint/2010/main" val="2012735577"/>
              </p:ext>
            </p:extLst>
          </p:nvPr>
        </p:nvGraphicFramePr>
        <p:xfrm>
          <a:off x="5403619" y="1244326"/>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5B7F047D-F7E0-1362-BBCE-EB9720CCFF72}"/>
              </a:ext>
            </a:extLst>
          </p:cNvPr>
          <p:cNvSpPr>
            <a:spLocks noGrp="1"/>
          </p:cNvSpPr>
          <p:nvPr>
            <p:ph type="sldNum" sz="quarter" idx="12"/>
          </p:nvPr>
        </p:nvSpPr>
        <p:spPr/>
        <p:txBody>
          <a:bodyPr/>
          <a:lstStyle/>
          <a:p>
            <a:fld id="{D60FC35C-E9E8-4AA5-A3C2-62C40A5008BC}" type="slidenum">
              <a:rPr lang="de-DE" smtClean="0"/>
              <a:t>6</a:t>
            </a:fld>
            <a:endParaRPr lang="de-DE"/>
          </a:p>
        </p:txBody>
      </p:sp>
      <p:sp>
        <p:nvSpPr>
          <p:cNvPr id="3" name="Fußzeilenplatzhalter 2">
            <a:extLst>
              <a:ext uri="{FF2B5EF4-FFF2-40B4-BE49-F238E27FC236}">
                <a16:creationId xmlns:a16="http://schemas.microsoft.com/office/drawing/2014/main" id="{110850CB-2FC1-3B13-9835-F79D620EEC79}"/>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2860105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opulation-bubble-151018">
            <a:hlinkClick r:id="" action="ppaction://media"/>
            <a:extLst>
              <a:ext uri="{FF2B5EF4-FFF2-40B4-BE49-F238E27FC236}">
                <a16:creationId xmlns:a16="http://schemas.microsoft.com/office/drawing/2014/main" id="{54D6D43A-1967-4E6A-835B-AACBA1350C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9648" y="348016"/>
            <a:ext cx="8032653" cy="5618673"/>
          </a:xfrm>
          <a:prstGeom prst="rect">
            <a:avLst/>
          </a:prstGeom>
        </p:spPr>
      </p:pic>
      <p:sp>
        <p:nvSpPr>
          <p:cNvPr id="7" name="Fußzeilenplatzhalter 4">
            <a:extLst>
              <a:ext uri="{FF2B5EF4-FFF2-40B4-BE49-F238E27FC236}">
                <a16:creationId xmlns:a16="http://schemas.microsoft.com/office/drawing/2014/main" id="{8059A342-6B13-43EB-B10C-8419D0D69505}"/>
              </a:ext>
            </a:extLst>
          </p:cNvPr>
          <p:cNvSpPr txBox="1">
            <a:spLocks/>
          </p:cNvSpPr>
          <p:nvPr/>
        </p:nvSpPr>
        <p:spPr>
          <a:xfrm>
            <a:off x="4038600" y="6311900"/>
            <a:ext cx="4114800" cy="409576"/>
          </a:xfrm>
          <a:prstGeom prst="rect">
            <a:avLst/>
          </a:prstGeom>
        </p:spPr>
        <p:txBody>
          <a:bodyPr vert="horz" lIns="91440" tIns="45720" rIns="91440" bIns="45720" rtlCol="0" anchor="t"/>
          <a:lstStyle>
            <a:defPPr>
              <a:defRPr lang="de-DE"/>
            </a:defPPr>
            <a:lvl1pPr marL="0" algn="ctr" defTabSz="914400" rtl="0" eaLnBrk="1" latinLnBrk="0" hangingPunct="1">
              <a:defRPr sz="1200" kern="1200">
                <a:solidFill>
                  <a:schemeClr val="tx1">
                    <a:tint val="75000"/>
                  </a:schemeClr>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 name="Foliennummernplatzhalter 1">
            <a:extLst>
              <a:ext uri="{FF2B5EF4-FFF2-40B4-BE49-F238E27FC236}">
                <a16:creationId xmlns:a16="http://schemas.microsoft.com/office/drawing/2014/main" id="{672CC998-F8BC-7DB3-615F-74F7EB1913B2}"/>
              </a:ext>
            </a:extLst>
          </p:cNvPr>
          <p:cNvSpPr>
            <a:spLocks noGrp="1"/>
          </p:cNvSpPr>
          <p:nvPr>
            <p:ph type="sldNum" sz="quarter" idx="12"/>
          </p:nvPr>
        </p:nvSpPr>
        <p:spPr/>
        <p:txBody>
          <a:bodyPr/>
          <a:lstStyle/>
          <a:p>
            <a:fld id="{D60FC35C-E9E8-4AA5-A3C2-62C40A5008BC}" type="slidenum">
              <a:rPr lang="de-DE" smtClean="0"/>
              <a:t>7</a:t>
            </a:fld>
            <a:endParaRPr lang="de-DE"/>
          </a:p>
        </p:txBody>
      </p:sp>
      <p:sp>
        <p:nvSpPr>
          <p:cNvPr id="3" name="Fußzeilenplatzhalter 2">
            <a:extLst>
              <a:ext uri="{FF2B5EF4-FFF2-40B4-BE49-F238E27FC236}">
                <a16:creationId xmlns:a16="http://schemas.microsoft.com/office/drawing/2014/main" id="{ABC66B5F-63B6-3564-E148-7C5E0CF32B65}"/>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298280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el 4">
            <a:extLst>
              <a:ext uri="{FF2B5EF4-FFF2-40B4-BE49-F238E27FC236}">
                <a16:creationId xmlns:a16="http://schemas.microsoft.com/office/drawing/2014/main" id="{2CD54B1A-2994-44BA-A10E-DD0C0919648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a:solidFill>
                  <a:srgbClr val="FFFFFF"/>
                </a:solidFill>
                <a:latin typeface="+mj-lt"/>
                <a:ea typeface="+mj-ea"/>
                <a:cs typeface="+mj-cs"/>
              </a:rPr>
              <a:t>Demografische Entwicklung -</a:t>
            </a:r>
            <a:br>
              <a:rPr lang="en-US" sz="3100" kern="1200">
                <a:solidFill>
                  <a:srgbClr val="FFFFFF"/>
                </a:solidFill>
                <a:latin typeface="+mj-lt"/>
                <a:ea typeface="+mj-ea"/>
                <a:cs typeface="+mj-cs"/>
              </a:rPr>
            </a:br>
            <a:r>
              <a:rPr lang="en-US" sz="3100" kern="1200">
                <a:solidFill>
                  <a:srgbClr val="FFFFFF"/>
                </a:solidFill>
                <a:latin typeface="+mj-lt"/>
                <a:ea typeface="+mj-ea"/>
                <a:cs typeface="+mj-cs"/>
              </a:rPr>
              <a:t>eine globale Herausforderung</a:t>
            </a:r>
            <a:br>
              <a:rPr lang="en-US" sz="3100" kern="1200">
                <a:solidFill>
                  <a:srgbClr val="FFFFFF"/>
                </a:solidFill>
                <a:latin typeface="+mj-lt"/>
                <a:ea typeface="+mj-ea"/>
                <a:cs typeface="+mj-cs"/>
              </a:rPr>
            </a:br>
            <a:endParaRPr lang="en-US" sz="3100" kern="1200">
              <a:solidFill>
                <a:srgbClr val="FFFFFF"/>
              </a:solidFill>
              <a:latin typeface="+mj-lt"/>
              <a:ea typeface="+mj-ea"/>
              <a:cs typeface="+mj-cs"/>
            </a:endParaRPr>
          </a:p>
        </p:txBody>
      </p:sp>
      <p:pic>
        <p:nvPicPr>
          <p:cNvPr id="7" name="Inhaltsplatzhalter 6">
            <a:extLst>
              <a:ext uri="{FF2B5EF4-FFF2-40B4-BE49-F238E27FC236}">
                <a16:creationId xmlns:a16="http://schemas.microsoft.com/office/drawing/2014/main" id="{82AFC809-E128-0404-C47A-DD620A60BC47}"/>
              </a:ext>
            </a:extLst>
          </p:cNvPr>
          <p:cNvPicPr>
            <a:picLocks noGrp="1" noChangeAspect="1"/>
          </p:cNvPicPr>
          <p:nvPr>
            <p:ph sz="half" idx="1"/>
          </p:nvPr>
        </p:nvPicPr>
        <p:blipFill rotWithShape="1">
          <a:blip r:embed="rId2"/>
          <a:srcRect l="12523" r="-1"/>
          <a:stretch/>
        </p:blipFill>
        <p:spPr>
          <a:xfrm>
            <a:off x="4660747" y="467208"/>
            <a:ext cx="6909109" cy="5923584"/>
          </a:xfrm>
          <a:prstGeom prst="rect">
            <a:avLst/>
          </a:prstGeom>
        </p:spPr>
      </p:pic>
      <p:pic>
        <p:nvPicPr>
          <p:cNvPr id="10" name="Grafik 9" descr="Ein Bild, das Schild, Essen, Frau, haltend enthält.&#10;&#10;Automatisch generierte Beschreibung">
            <a:extLst>
              <a:ext uri="{FF2B5EF4-FFF2-40B4-BE49-F238E27FC236}">
                <a16:creationId xmlns:a16="http://schemas.microsoft.com/office/drawing/2014/main" id="{A4A1FD75-DDEF-499D-A31D-91C8CC3504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0461" y="123273"/>
            <a:ext cx="1706384" cy="1206337"/>
          </a:xfrm>
          <a:prstGeom prst="rect">
            <a:avLst/>
          </a:prstGeom>
        </p:spPr>
      </p:pic>
      <p:sp>
        <p:nvSpPr>
          <p:cNvPr id="2" name="Foliennummernplatzhalter 1">
            <a:extLst>
              <a:ext uri="{FF2B5EF4-FFF2-40B4-BE49-F238E27FC236}">
                <a16:creationId xmlns:a16="http://schemas.microsoft.com/office/drawing/2014/main" id="{76CB12DA-E0F6-374D-8130-AC7F1C3B6C51}"/>
              </a:ext>
            </a:extLst>
          </p:cNvPr>
          <p:cNvSpPr>
            <a:spLocks noGrp="1"/>
          </p:cNvSpPr>
          <p:nvPr>
            <p:ph type="sldNum" sz="quarter" idx="12"/>
          </p:nvPr>
        </p:nvSpPr>
        <p:spPr/>
        <p:txBody>
          <a:bodyPr/>
          <a:lstStyle/>
          <a:p>
            <a:fld id="{D60FC35C-E9E8-4AA5-A3C2-62C40A5008BC}" type="slidenum">
              <a:rPr lang="de-DE" smtClean="0"/>
              <a:t>8</a:t>
            </a:fld>
            <a:endParaRPr lang="de-DE"/>
          </a:p>
        </p:txBody>
      </p:sp>
      <p:sp>
        <p:nvSpPr>
          <p:cNvPr id="3" name="Fußzeilenplatzhalter 2">
            <a:extLst>
              <a:ext uri="{FF2B5EF4-FFF2-40B4-BE49-F238E27FC236}">
                <a16:creationId xmlns:a16="http://schemas.microsoft.com/office/drawing/2014/main" id="{6A8EE473-057A-F1DB-31A7-84B38CBC4DD4}"/>
              </a:ext>
            </a:extLst>
          </p:cNvPr>
          <p:cNvSpPr>
            <a:spLocks noGrp="1"/>
          </p:cNvSpPr>
          <p:nvPr>
            <p:ph type="ftr" sz="quarter" idx="11"/>
          </p:nvPr>
        </p:nvSpPr>
        <p:spPr/>
        <p:txBody>
          <a:bodyPr/>
          <a:lstStyle/>
          <a:p>
            <a:r>
              <a:rPr lang="de-DE"/>
              <a:t>Stadt. Land.Welt. - Web 2023</a:t>
            </a:r>
          </a:p>
        </p:txBody>
      </p:sp>
    </p:spTree>
    <p:extLst>
      <p:ext uri="{BB962C8B-B14F-4D97-AF65-F5344CB8AC3E}">
        <p14:creationId xmlns:p14="http://schemas.microsoft.com/office/powerpoint/2010/main" val="4268521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87ED98C-D24D-0959-8BEE-4A1BFDAE22E8}"/>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Armut</a:t>
            </a:r>
          </a:p>
        </p:txBody>
      </p:sp>
      <p:sp>
        <p:nvSpPr>
          <p:cNvPr id="37"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feld 5">
            <a:extLst>
              <a:ext uri="{FF2B5EF4-FFF2-40B4-BE49-F238E27FC236}">
                <a16:creationId xmlns:a16="http://schemas.microsoft.com/office/drawing/2014/main" id="{EF0DCB47-722D-1418-1350-73002A48DB99}"/>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Der </a:t>
            </a:r>
            <a:r>
              <a:rPr lang="en-US" sz="2000" dirty="0" err="1"/>
              <a:t>Entwicklungsausschuss</a:t>
            </a:r>
            <a:r>
              <a:rPr lang="en-US" sz="2000" dirty="0"/>
              <a:t> der OECD (DAC) </a:t>
            </a:r>
            <a:r>
              <a:rPr lang="en-US" sz="2000" dirty="0" err="1"/>
              <a:t>versteht</a:t>
            </a:r>
            <a:r>
              <a:rPr lang="en-US" sz="2000" dirty="0"/>
              <a:t> </a:t>
            </a:r>
            <a:r>
              <a:rPr lang="en-US" sz="2000" dirty="0" err="1"/>
              <a:t>unter</a:t>
            </a:r>
            <a:r>
              <a:rPr lang="en-US" sz="2000" dirty="0"/>
              <a:t> </a:t>
            </a:r>
            <a:r>
              <a:rPr lang="en-US" sz="2000" dirty="0" err="1"/>
              <a:t>Armut</a:t>
            </a:r>
            <a:r>
              <a:rPr lang="en-US" sz="2000" dirty="0"/>
              <a:t> die </a:t>
            </a:r>
            <a:r>
              <a:rPr lang="en-US" sz="2000" b="1" dirty="0" err="1"/>
              <a:t>Unfähigkeit</a:t>
            </a:r>
            <a:r>
              <a:rPr lang="en-US" sz="2000" b="1" dirty="0"/>
              <a:t>, </a:t>
            </a:r>
            <a:r>
              <a:rPr lang="en-US" sz="2000" b="1" dirty="0" err="1"/>
              <a:t>menschliche</a:t>
            </a:r>
            <a:r>
              <a:rPr lang="en-US" sz="2000" b="1" dirty="0"/>
              <a:t> </a:t>
            </a:r>
            <a:r>
              <a:rPr lang="en-US" sz="2000" b="1" dirty="0" err="1"/>
              <a:t>Grundbedürfnisse</a:t>
            </a:r>
            <a:r>
              <a:rPr lang="en-US" sz="2000" b="1" dirty="0"/>
              <a:t> zu </a:t>
            </a:r>
            <a:r>
              <a:rPr lang="en-US" sz="2000" b="1" dirty="0" err="1"/>
              <a:t>befriedigen</a:t>
            </a:r>
            <a:r>
              <a:rPr lang="en-US" sz="2000" b="1" dirty="0"/>
              <a:t>.</a:t>
            </a:r>
            <a:r>
              <a:rPr lang="en-US" sz="2000" dirty="0"/>
              <a:t> Zu </a:t>
            </a:r>
            <a:r>
              <a:rPr lang="en-US" sz="2000" dirty="0" err="1"/>
              <a:t>diesen</a:t>
            </a:r>
            <a:r>
              <a:rPr lang="en-US" sz="2000" dirty="0"/>
              <a:t> </a:t>
            </a:r>
            <a:r>
              <a:rPr lang="en-US" sz="2000" dirty="0" err="1"/>
              <a:t>Bedürfnissen</a:t>
            </a:r>
            <a:r>
              <a:rPr lang="en-US" sz="2000" dirty="0"/>
              <a:t> </a:t>
            </a:r>
            <a:r>
              <a:rPr lang="en-US" sz="2000" dirty="0" err="1"/>
              <a:t>gehören</a:t>
            </a:r>
            <a:r>
              <a:rPr lang="en-US" sz="2000" dirty="0"/>
              <a:t> </a:t>
            </a:r>
            <a:r>
              <a:rPr lang="en-US" sz="2000" dirty="0" err="1"/>
              <a:t>vor</a:t>
            </a:r>
            <a:r>
              <a:rPr lang="en-US" sz="2000" dirty="0"/>
              <a:t> </a:t>
            </a:r>
            <a:r>
              <a:rPr lang="en-US" sz="2000" dirty="0" err="1"/>
              <a:t>allem</a:t>
            </a:r>
            <a:r>
              <a:rPr lang="en-US" sz="2000" dirty="0"/>
              <a:t> der </a:t>
            </a:r>
            <a:r>
              <a:rPr lang="en-US" sz="2000" dirty="0" err="1"/>
              <a:t>Konsum</a:t>
            </a:r>
            <a:r>
              <a:rPr lang="en-US" sz="2000" dirty="0"/>
              <a:t> und die </a:t>
            </a:r>
            <a:r>
              <a:rPr lang="en-US" sz="2000" dirty="0" err="1"/>
              <a:t>Sicherheit</a:t>
            </a:r>
            <a:r>
              <a:rPr lang="en-US" sz="2000" dirty="0"/>
              <a:t> von </a:t>
            </a:r>
            <a:r>
              <a:rPr lang="en-US" sz="2000" dirty="0" err="1"/>
              <a:t>Nahrungsmitteln</a:t>
            </a:r>
            <a:r>
              <a:rPr lang="en-US" sz="2000" dirty="0"/>
              <a:t>, </a:t>
            </a:r>
            <a:r>
              <a:rPr lang="en-US" sz="2000" dirty="0" err="1"/>
              <a:t>Gesundheitsversorgung</a:t>
            </a:r>
            <a:r>
              <a:rPr lang="en-US" sz="2000" dirty="0"/>
              <a:t>, </a:t>
            </a:r>
            <a:r>
              <a:rPr lang="en-US" sz="2000" dirty="0" err="1"/>
              <a:t>Bildung</a:t>
            </a:r>
            <a:r>
              <a:rPr lang="en-US" sz="2000" dirty="0"/>
              <a:t>, </a:t>
            </a:r>
            <a:r>
              <a:rPr lang="en-US" sz="2000" dirty="0" err="1"/>
              <a:t>Ausübung</a:t>
            </a:r>
            <a:r>
              <a:rPr lang="en-US" sz="2000" dirty="0"/>
              <a:t> von </a:t>
            </a:r>
            <a:r>
              <a:rPr lang="en-US" sz="2000" dirty="0" err="1"/>
              <a:t>Rechten</a:t>
            </a:r>
            <a:r>
              <a:rPr lang="en-US" sz="2000" dirty="0"/>
              <a:t>, </a:t>
            </a:r>
            <a:r>
              <a:rPr lang="en-US" sz="2000" dirty="0" err="1"/>
              <a:t>Mitsprache</a:t>
            </a:r>
            <a:r>
              <a:rPr lang="en-US" sz="2000" dirty="0"/>
              <a:t>, </a:t>
            </a:r>
            <a:r>
              <a:rPr lang="en-US" sz="2000" dirty="0" err="1"/>
              <a:t>Sicherheit</a:t>
            </a:r>
            <a:r>
              <a:rPr lang="en-US" sz="2000" dirty="0"/>
              <a:t> und </a:t>
            </a:r>
            <a:r>
              <a:rPr lang="en-US" sz="2000" dirty="0" err="1"/>
              <a:t>Würde</a:t>
            </a:r>
            <a:r>
              <a:rPr lang="en-US" sz="2000" dirty="0"/>
              <a:t> </a:t>
            </a:r>
            <a:r>
              <a:rPr lang="en-US" sz="2000" dirty="0" err="1"/>
              <a:t>sowie</a:t>
            </a:r>
            <a:r>
              <a:rPr lang="en-US" sz="2000" dirty="0"/>
              <a:t> </a:t>
            </a:r>
            <a:r>
              <a:rPr lang="en-US" sz="2000" dirty="0" err="1"/>
              <a:t>menschenwürdige</a:t>
            </a:r>
            <a:r>
              <a:rPr lang="en-US" sz="2000" dirty="0"/>
              <a:t> Arbeit.</a:t>
            </a:r>
          </a:p>
        </p:txBody>
      </p:sp>
      <p:pic>
        <p:nvPicPr>
          <p:cNvPr id="7" name="Grafik 6" descr="Ein Bild, das Schild, Essen, Frau, haltend enthält.&#10;&#10;Automatisch generierte Beschreibung">
            <a:extLst>
              <a:ext uri="{FF2B5EF4-FFF2-40B4-BE49-F238E27FC236}">
                <a16:creationId xmlns:a16="http://schemas.microsoft.com/office/drawing/2014/main" id="{949FEA3D-728B-4A31-4690-6EA6E90E4A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0461" y="123273"/>
            <a:ext cx="1706384" cy="1206337"/>
          </a:xfrm>
          <a:prstGeom prst="rect">
            <a:avLst/>
          </a:prstGeom>
        </p:spPr>
      </p:pic>
      <p:sp>
        <p:nvSpPr>
          <p:cNvPr id="8" name="Textfeld 7">
            <a:extLst>
              <a:ext uri="{FF2B5EF4-FFF2-40B4-BE49-F238E27FC236}">
                <a16:creationId xmlns:a16="http://schemas.microsoft.com/office/drawing/2014/main" id="{527E0949-D5F7-612A-5F25-1A9D71EFEDD5}"/>
              </a:ext>
            </a:extLst>
          </p:cNvPr>
          <p:cNvSpPr txBox="1"/>
          <p:nvPr/>
        </p:nvSpPr>
        <p:spPr>
          <a:xfrm>
            <a:off x="9501766" y="4220196"/>
            <a:ext cx="1700780" cy="276999"/>
          </a:xfrm>
          <a:prstGeom prst="rect">
            <a:avLst/>
          </a:prstGeom>
          <a:noFill/>
        </p:spPr>
        <p:txBody>
          <a:bodyPr wrap="square" rtlCol="0">
            <a:spAutoFit/>
          </a:bodyPr>
          <a:lstStyle/>
          <a:p>
            <a:r>
              <a:rPr lang="de-DE" sz="1200" dirty="0"/>
              <a:t>©OECD – 2001</a:t>
            </a:r>
          </a:p>
        </p:txBody>
      </p:sp>
      <p:sp>
        <p:nvSpPr>
          <p:cNvPr id="3" name="Foliennummernplatzhalter 2">
            <a:extLst>
              <a:ext uri="{FF2B5EF4-FFF2-40B4-BE49-F238E27FC236}">
                <a16:creationId xmlns:a16="http://schemas.microsoft.com/office/drawing/2014/main" id="{863C04E4-7DBE-5BD1-8C4F-0BBCA87E2228}"/>
              </a:ext>
            </a:extLst>
          </p:cNvPr>
          <p:cNvSpPr>
            <a:spLocks noGrp="1"/>
          </p:cNvSpPr>
          <p:nvPr>
            <p:ph type="sldNum" sz="quarter" idx="12"/>
          </p:nvPr>
        </p:nvSpPr>
        <p:spPr/>
        <p:txBody>
          <a:bodyPr/>
          <a:lstStyle/>
          <a:p>
            <a:fld id="{D60FC35C-E9E8-4AA5-A3C2-62C40A5008BC}" type="slidenum">
              <a:rPr lang="de-DE" smtClean="0"/>
              <a:pPr/>
              <a:t>9</a:t>
            </a:fld>
            <a:endParaRPr lang="de-DE" dirty="0"/>
          </a:p>
        </p:txBody>
      </p:sp>
      <p:sp>
        <p:nvSpPr>
          <p:cNvPr id="4" name="Fußzeilenplatzhalter 3">
            <a:extLst>
              <a:ext uri="{FF2B5EF4-FFF2-40B4-BE49-F238E27FC236}">
                <a16:creationId xmlns:a16="http://schemas.microsoft.com/office/drawing/2014/main" id="{9C85A6E0-BA6C-2F4E-98B4-8D7860B9672D}"/>
              </a:ext>
            </a:extLst>
          </p:cNvPr>
          <p:cNvSpPr>
            <a:spLocks noGrp="1"/>
          </p:cNvSpPr>
          <p:nvPr>
            <p:ph type="ftr" sz="quarter" idx="11"/>
          </p:nvPr>
        </p:nvSpPr>
        <p:spPr/>
        <p:txBody>
          <a:bodyPr/>
          <a:lstStyle/>
          <a:p>
            <a:r>
              <a:rPr lang="de-DE"/>
              <a:t>Stadt. Land.Welt. - Web 2023</a:t>
            </a:r>
            <a:endParaRPr lang="de-DE" dirty="0"/>
          </a:p>
        </p:txBody>
      </p:sp>
    </p:spTree>
    <p:extLst>
      <p:ext uri="{BB962C8B-B14F-4D97-AF65-F5344CB8AC3E}">
        <p14:creationId xmlns:p14="http://schemas.microsoft.com/office/powerpoint/2010/main" val="196672343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HelpAge colours">
      <a:dk1>
        <a:sysClr val="windowText" lastClr="000000"/>
      </a:dk1>
      <a:lt1>
        <a:srgbClr val="FFFFFF"/>
      </a:lt1>
      <a:dk2>
        <a:srgbClr val="7F7F7F"/>
      </a:dk2>
      <a:lt2>
        <a:srgbClr val="EBDAE2"/>
      </a:lt2>
      <a:accent1>
        <a:srgbClr val="ED1350"/>
      </a:accent1>
      <a:accent2>
        <a:srgbClr val="BB0F18"/>
      </a:accent2>
      <a:accent3>
        <a:srgbClr val="F25821"/>
      </a:accent3>
      <a:accent4>
        <a:srgbClr val="8A7C66"/>
      </a:accent4>
      <a:accent5>
        <a:srgbClr val="87BE3C"/>
      </a:accent5>
      <a:accent6>
        <a:srgbClr val="F2B111"/>
      </a:accent6>
      <a:hlink>
        <a:srgbClr val="0563C1"/>
      </a:hlink>
      <a:folHlink>
        <a:srgbClr val="954F72"/>
      </a:folHlink>
    </a:clrScheme>
    <a:fontScheme name="HelpAge font">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93C115E18987C478CCED6F2938A7193" ma:contentTypeVersion="12" ma:contentTypeDescription="Ein neues Dokument erstellen." ma:contentTypeScope="" ma:versionID="bde967223aa8fb8ac5bcd0d16f60b901">
  <xsd:schema xmlns:xsd="http://www.w3.org/2001/XMLSchema" xmlns:xs="http://www.w3.org/2001/XMLSchema" xmlns:p="http://schemas.microsoft.com/office/2006/metadata/properties" xmlns:ns2="490a579a-6272-4004-bd42-f3e3ac846766" xmlns:ns3="15bcf9a2-e39c-4ca1-a650-9fd2279301e2" targetNamespace="http://schemas.microsoft.com/office/2006/metadata/properties" ma:root="true" ma:fieldsID="224ec9a39868a88df7ed6f016161c5d1" ns2:_="" ns3:_="">
    <xsd:import namespace="490a579a-6272-4004-bd42-f3e3ac846766"/>
    <xsd:import namespace="15bcf9a2-e39c-4ca1-a650-9fd2279301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a579a-6272-4004-bd42-f3e3ac8467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bcf9a2-e39c-4ca1-a650-9fd2279301e2"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F72CD6-D17A-409B-B5D6-AB13E7D1A4B6}">
  <ds:schemaRefs>
    <ds:schemaRef ds:uri="http://schemas.microsoft.com/sharepoint/v3/contenttype/forms"/>
  </ds:schemaRefs>
</ds:datastoreItem>
</file>

<file path=customXml/itemProps2.xml><?xml version="1.0" encoding="utf-8"?>
<ds:datastoreItem xmlns:ds="http://schemas.openxmlformats.org/officeDocument/2006/customXml" ds:itemID="{2E4FF2A6-FA51-469A-A7E2-758308F956AE}">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terms/"/>
    <ds:schemaRef ds:uri="490a579a-6272-4004-bd42-f3e3ac846766"/>
    <ds:schemaRef ds:uri="15bcf9a2-e39c-4ca1-a650-9fd2279301e2"/>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06D24C5-08EF-43AB-B0AF-6A772869AD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0a579a-6272-4004-bd42-f3e3ac846766"/>
    <ds:schemaRef ds:uri="15bcf9a2-e39c-4ca1-a650-9fd2279301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1263</Words>
  <Application>Microsoft Office PowerPoint</Application>
  <PresentationFormat>Breitbild</PresentationFormat>
  <Paragraphs>165</Paragraphs>
  <Slides>25</Slides>
  <Notes>10</Notes>
  <HiddenSlides>0</HiddenSlides>
  <MMClips>1</MMClips>
  <ScaleCrop>false</ScaleCrop>
  <HeadingPairs>
    <vt:vector size="6" baseType="variant">
      <vt:variant>
        <vt:lpstr>Verwendete Schriftarten</vt:lpstr>
      </vt:variant>
      <vt:variant>
        <vt:i4>12</vt:i4>
      </vt:variant>
      <vt:variant>
        <vt:lpstr>Design</vt:lpstr>
      </vt:variant>
      <vt:variant>
        <vt:i4>10</vt:i4>
      </vt:variant>
      <vt:variant>
        <vt:lpstr>Folientitel</vt:lpstr>
      </vt:variant>
      <vt:variant>
        <vt:i4>25</vt:i4>
      </vt:variant>
    </vt:vector>
  </HeadingPairs>
  <TitlesOfParts>
    <vt:vector size="47" baseType="lpstr">
      <vt:lpstr>Arial</vt:lpstr>
      <vt:lpstr>Calibri</vt:lpstr>
      <vt:lpstr>Calibri Light</vt:lpstr>
      <vt:lpstr>Candara</vt:lpstr>
      <vt:lpstr>Courier New</vt:lpstr>
      <vt:lpstr>Lexia</vt:lpstr>
      <vt:lpstr>Lexia  </vt:lpstr>
      <vt:lpstr>Lexia XBold</vt:lpstr>
      <vt:lpstr>Symbol</vt:lpstr>
      <vt:lpstr>Times New Roman</vt:lpstr>
      <vt:lpstr>Verdana</vt:lpstr>
      <vt:lpstr>Wingdings</vt:lpstr>
      <vt:lpstr>Office</vt:lpstr>
      <vt:lpstr>2_Office</vt:lpstr>
      <vt:lpstr>3_Office</vt:lpstr>
      <vt:lpstr>1_Office</vt:lpstr>
      <vt:lpstr>4_Office</vt:lpstr>
      <vt:lpstr>6_Office</vt:lpstr>
      <vt:lpstr>7_Office</vt:lpstr>
      <vt:lpstr>Standarddesign</vt:lpstr>
      <vt:lpstr>Office Theme</vt:lpstr>
      <vt:lpstr>1_office theme</vt:lpstr>
      <vt:lpstr>PowerPoint-Präsentation</vt:lpstr>
      <vt:lpstr>PowerPoint-Präsentation</vt:lpstr>
      <vt:lpstr>PowerPoint-Präsentation</vt:lpstr>
      <vt:lpstr>Arbeitsschwerpunkte: </vt:lpstr>
      <vt:lpstr>Karlspreis 2019</vt:lpstr>
      <vt:lpstr>Wer ist alt?</vt:lpstr>
      <vt:lpstr>PowerPoint-Präsentation</vt:lpstr>
      <vt:lpstr>Demografische Entwicklung - eine globale Herausforderung </vt:lpstr>
      <vt:lpstr>Armut</vt:lpstr>
      <vt:lpstr>Formen der Armut</vt:lpstr>
      <vt:lpstr>Kreislauf der Armut</vt:lpstr>
      <vt:lpstr>Wer arm ist, bleibt arm</vt:lpstr>
      <vt:lpstr>Climate Change and Africa:</vt:lpstr>
      <vt:lpstr>PowerPoint-Präsentation</vt:lpstr>
      <vt:lpstr>PowerPoint-Präsentation</vt:lpstr>
      <vt:lpstr>PowerPoint-Präsentation</vt:lpstr>
      <vt:lpstr>PowerPoint-Präsentation</vt:lpstr>
      <vt:lpstr>PowerPoint-Präsentation</vt:lpstr>
      <vt:lpstr>EUROSTAT 2021 – Progress Report</vt:lpstr>
      <vt:lpstr>Soziale Sicherung in der Agenda 2030 für nachhaltige Entwicklung</vt:lpstr>
      <vt:lpstr>Die Lücke im Sozialschutz</vt:lpstr>
      <vt:lpstr>PowerPoint-Präsentation</vt:lpstr>
      <vt:lpstr>Soziale Sicherheit federt kollektive Krisen ab  und reduziert Vulnerabilität</vt:lpstr>
      <vt:lpstr>Weitere Informationen und Kontakt</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Partner | HelpAge</dc:creator>
  <cp:lastModifiedBy>Dr. Jürgen Focke</cp:lastModifiedBy>
  <cp:revision>160</cp:revision>
  <cp:lastPrinted>2023-02-23T14:35:04Z</cp:lastPrinted>
  <dcterms:created xsi:type="dcterms:W3CDTF">2020-09-07T07:09:06Z</dcterms:created>
  <dcterms:modified xsi:type="dcterms:W3CDTF">2023-02-28T16:59:10Z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0x010100093C115E18987C478CCED6F2938A7193</vt:lpwstr>
  </property>
</Properties>
</file>